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Montserrat"/>
      <p:regular r:id="rId22"/>
      <p:bold r:id="rId23"/>
      <p:italic r:id="rId24"/>
      <p:boldItalic r:id="rId25"/>
    </p:embeddedFont>
    <p:embeddedFont>
      <p:font typeface="Montserrat ExtraBold"/>
      <p:bold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Montserrat-regular.fntdata"/><Relationship Id="rId21" Type="http://schemas.openxmlformats.org/officeDocument/2006/relationships/slide" Target="slides/slide17.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ExtraBold-bold.fntdata"/><Relationship Id="rId25" Type="http://schemas.openxmlformats.org/officeDocument/2006/relationships/font" Target="fonts/Montserrat-boldItalic.fntdata"/><Relationship Id="rId27" Type="http://schemas.openxmlformats.org/officeDocument/2006/relationships/font" Target="fonts/MontserratExtraBold-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044c27cc31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044c27cc31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044c27cc3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044c27cc3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044c27cc3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044c27cc3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044c27cc31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044c27cc31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044c27cc31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044c27cc31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044c27cc31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044c27cc31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044c27cc31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044c27cc31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044c27cc31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044c27cc31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713f2e7b1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13f2e7b1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f942e0ee4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f942e0ee4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713f2e7b1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13f2e7b1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f942e0ee4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f942e0ee4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044c27cc3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044c27cc3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44c27cc3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044c27cc3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044c27cc3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044c27cc3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044c27cc31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044c27cc31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4800" y="-22200"/>
            <a:ext cx="7341600" cy="5202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888325" y="2056650"/>
            <a:ext cx="4878000" cy="10302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Clr>
                <a:schemeClr val="lt1"/>
              </a:buClr>
              <a:buSzPts val="3600"/>
              <a:buNone/>
              <a:defRPr sz="3600">
                <a:solidFill>
                  <a:schemeClr val="lt1"/>
                </a:solidFill>
              </a:defRPr>
            </a:lvl1pPr>
            <a:lvl2pPr lvl="1" algn="ctr">
              <a:lnSpc>
                <a:spcPct val="90000"/>
              </a:lnSpc>
              <a:spcBef>
                <a:spcPts val="0"/>
              </a:spcBef>
              <a:spcAft>
                <a:spcPts val="0"/>
              </a:spcAft>
              <a:buClr>
                <a:schemeClr val="accent1"/>
              </a:buClr>
              <a:buSzPts val="5200"/>
              <a:buNone/>
              <a:defRPr sz="5200">
                <a:solidFill>
                  <a:schemeClr val="accent1"/>
                </a:solidFill>
              </a:defRPr>
            </a:lvl2pPr>
            <a:lvl3pPr lvl="2" algn="ctr">
              <a:lnSpc>
                <a:spcPct val="90000"/>
              </a:lnSpc>
              <a:spcBef>
                <a:spcPts val="0"/>
              </a:spcBef>
              <a:spcAft>
                <a:spcPts val="0"/>
              </a:spcAft>
              <a:buClr>
                <a:schemeClr val="accent1"/>
              </a:buClr>
              <a:buSzPts val="5200"/>
              <a:buNone/>
              <a:defRPr sz="5200">
                <a:solidFill>
                  <a:schemeClr val="accent1"/>
                </a:solidFill>
              </a:defRPr>
            </a:lvl3pPr>
            <a:lvl4pPr lvl="3" algn="ctr">
              <a:lnSpc>
                <a:spcPct val="90000"/>
              </a:lnSpc>
              <a:spcBef>
                <a:spcPts val="0"/>
              </a:spcBef>
              <a:spcAft>
                <a:spcPts val="0"/>
              </a:spcAft>
              <a:buClr>
                <a:schemeClr val="accent1"/>
              </a:buClr>
              <a:buSzPts val="5200"/>
              <a:buNone/>
              <a:defRPr sz="5200">
                <a:solidFill>
                  <a:schemeClr val="accent1"/>
                </a:solidFill>
              </a:defRPr>
            </a:lvl4pPr>
            <a:lvl5pPr lvl="4" algn="ctr">
              <a:lnSpc>
                <a:spcPct val="90000"/>
              </a:lnSpc>
              <a:spcBef>
                <a:spcPts val="0"/>
              </a:spcBef>
              <a:spcAft>
                <a:spcPts val="0"/>
              </a:spcAft>
              <a:buClr>
                <a:schemeClr val="accent1"/>
              </a:buClr>
              <a:buSzPts val="5200"/>
              <a:buNone/>
              <a:defRPr sz="5200">
                <a:solidFill>
                  <a:schemeClr val="accent1"/>
                </a:solidFill>
              </a:defRPr>
            </a:lvl5pPr>
            <a:lvl6pPr lvl="5" algn="ctr">
              <a:lnSpc>
                <a:spcPct val="90000"/>
              </a:lnSpc>
              <a:spcBef>
                <a:spcPts val="0"/>
              </a:spcBef>
              <a:spcAft>
                <a:spcPts val="0"/>
              </a:spcAft>
              <a:buClr>
                <a:schemeClr val="accent1"/>
              </a:buClr>
              <a:buSzPts val="5200"/>
              <a:buNone/>
              <a:defRPr sz="5200">
                <a:solidFill>
                  <a:schemeClr val="accent1"/>
                </a:solidFill>
              </a:defRPr>
            </a:lvl6pPr>
            <a:lvl7pPr lvl="6" algn="ctr">
              <a:lnSpc>
                <a:spcPct val="90000"/>
              </a:lnSpc>
              <a:spcBef>
                <a:spcPts val="0"/>
              </a:spcBef>
              <a:spcAft>
                <a:spcPts val="0"/>
              </a:spcAft>
              <a:buClr>
                <a:schemeClr val="accent1"/>
              </a:buClr>
              <a:buSzPts val="5200"/>
              <a:buNone/>
              <a:defRPr sz="5200">
                <a:solidFill>
                  <a:schemeClr val="accent1"/>
                </a:solidFill>
              </a:defRPr>
            </a:lvl7pPr>
            <a:lvl8pPr lvl="7" algn="ctr">
              <a:lnSpc>
                <a:spcPct val="90000"/>
              </a:lnSpc>
              <a:spcBef>
                <a:spcPts val="0"/>
              </a:spcBef>
              <a:spcAft>
                <a:spcPts val="0"/>
              </a:spcAft>
              <a:buClr>
                <a:schemeClr val="accent1"/>
              </a:buClr>
              <a:buSzPts val="5200"/>
              <a:buNone/>
              <a:defRPr sz="5200">
                <a:solidFill>
                  <a:schemeClr val="accent1"/>
                </a:solidFill>
              </a:defRPr>
            </a:lvl8pPr>
            <a:lvl9pPr lvl="8" algn="ctr">
              <a:lnSpc>
                <a:spcPct val="90000"/>
              </a:lnSpc>
              <a:spcBef>
                <a:spcPts val="0"/>
              </a:spcBef>
              <a:spcAft>
                <a:spcPts val="0"/>
              </a:spcAft>
              <a:buClr>
                <a:schemeClr val="accent1"/>
              </a:buClr>
              <a:buSzPts val="5200"/>
              <a:buNone/>
              <a:defRPr sz="5200">
                <a:solidFill>
                  <a:schemeClr val="accent1"/>
                </a:solidFill>
              </a:defRPr>
            </a:lvl9pPr>
          </a:lstStyle>
          <a:p/>
        </p:txBody>
      </p:sp>
      <p:sp>
        <p:nvSpPr>
          <p:cNvPr id="12" name="Google Shape;12;p2"/>
          <p:cNvSpPr txBox="1"/>
          <p:nvPr>
            <p:ph idx="1" type="subTitle"/>
          </p:nvPr>
        </p:nvSpPr>
        <p:spPr>
          <a:xfrm>
            <a:off x="888325" y="4399261"/>
            <a:ext cx="3430800" cy="373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sp>
        <p:nvSpPr>
          <p:cNvPr id="61" name="Google Shape;61;p11"/>
          <p:cNvSpPr txBox="1"/>
          <p:nvPr>
            <p:ph hasCustomPrompt="1" type="title"/>
          </p:nvPr>
        </p:nvSpPr>
        <p:spPr>
          <a:xfrm>
            <a:off x="311700" y="11823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72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2" name="Google Shape;62;p11"/>
          <p:cNvSpPr txBox="1"/>
          <p:nvPr>
            <p:ph idx="1" type="body"/>
          </p:nvPr>
        </p:nvSpPr>
        <p:spPr>
          <a:xfrm>
            <a:off x="311700" y="3076025"/>
            <a:ext cx="8520600" cy="483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3" name="Google Shape;63;p11"/>
          <p:cNvSpPr/>
          <p:nvPr/>
        </p:nvSpPr>
        <p:spPr>
          <a:xfrm>
            <a:off x="0" y="-9525"/>
            <a:ext cx="1428900" cy="338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1"/>
          <p:cNvSpPr/>
          <p:nvPr/>
        </p:nvSpPr>
        <p:spPr>
          <a:xfrm>
            <a:off x="7715100" y="1756800"/>
            <a:ext cx="1428900" cy="338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BODY_1">
    <p:spTree>
      <p:nvGrpSpPr>
        <p:cNvPr id="66" name="Shape 66"/>
        <p:cNvGrpSpPr/>
        <p:nvPr/>
      </p:nvGrpSpPr>
      <p:grpSpPr>
        <a:xfrm>
          <a:off x="0" y="0"/>
          <a:ext cx="0" cy="0"/>
          <a:chOff x="0" y="0"/>
          <a:chExt cx="0" cy="0"/>
        </a:xfrm>
      </p:grpSpPr>
      <p:sp>
        <p:nvSpPr>
          <p:cNvPr id="67" name="Google Shape;67;p13"/>
          <p:cNvSpPr txBox="1"/>
          <p:nvPr>
            <p:ph type="title"/>
          </p:nvPr>
        </p:nvSpPr>
        <p:spPr>
          <a:xfrm>
            <a:off x="1355725" y="769934"/>
            <a:ext cx="39579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68" name="Google Shape;68;p13"/>
          <p:cNvSpPr txBox="1"/>
          <p:nvPr>
            <p:ph idx="1" type="subTitle"/>
          </p:nvPr>
        </p:nvSpPr>
        <p:spPr>
          <a:xfrm>
            <a:off x="1355725" y="991934"/>
            <a:ext cx="3957900" cy="39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69" name="Google Shape;69;p13"/>
          <p:cNvSpPr txBox="1"/>
          <p:nvPr>
            <p:ph hasCustomPrompt="1" idx="2" type="title"/>
          </p:nvPr>
        </p:nvSpPr>
        <p:spPr>
          <a:xfrm>
            <a:off x="689200" y="619763"/>
            <a:ext cx="770100" cy="540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400"/>
              <a:buNone/>
              <a:defRPr sz="2400">
                <a:solidFill>
                  <a:schemeClr val="accent2"/>
                </a:solidFill>
              </a:defRPr>
            </a:lvl1pPr>
            <a:lvl2pPr lvl="1" rtl="0" algn="r">
              <a:spcBef>
                <a:spcPts val="0"/>
              </a:spcBef>
              <a:spcAft>
                <a:spcPts val="0"/>
              </a:spcAft>
              <a:buClr>
                <a:schemeClr val="accent2"/>
              </a:buClr>
              <a:buSzPts val="2400"/>
              <a:buNone/>
              <a:defRPr sz="2400">
                <a:solidFill>
                  <a:schemeClr val="accent2"/>
                </a:solidFill>
              </a:defRPr>
            </a:lvl2pPr>
            <a:lvl3pPr lvl="2" rtl="0" algn="r">
              <a:spcBef>
                <a:spcPts val="0"/>
              </a:spcBef>
              <a:spcAft>
                <a:spcPts val="0"/>
              </a:spcAft>
              <a:buClr>
                <a:schemeClr val="accent2"/>
              </a:buClr>
              <a:buSzPts val="2400"/>
              <a:buNone/>
              <a:defRPr sz="2400">
                <a:solidFill>
                  <a:schemeClr val="accent2"/>
                </a:solidFill>
              </a:defRPr>
            </a:lvl3pPr>
            <a:lvl4pPr lvl="3" rtl="0" algn="r">
              <a:spcBef>
                <a:spcPts val="0"/>
              </a:spcBef>
              <a:spcAft>
                <a:spcPts val="0"/>
              </a:spcAft>
              <a:buClr>
                <a:schemeClr val="accent2"/>
              </a:buClr>
              <a:buSzPts val="2400"/>
              <a:buNone/>
              <a:defRPr sz="2400">
                <a:solidFill>
                  <a:schemeClr val="accent2"/>
                </a:solidFill>
              </a:defRPr>
            </a:lvl4pPr>
            <a:lvl5pPr lvl="4" rtl="0" algn="r">
              <a:spcBef>
                <a:spcPts val="0"/>
              </a:spcBef>
              <a:spcAft>
                <a:spcPts val="0"/>
              </a:spcAft>
              <a:buClr>
                <a:schemeClr val="accent2"/>
              </a:buClr>
              <a:buSzPts val="2400"/>
              <a:buNone/>
              <a:defRPr sz="2400">
                <a:solidFill>
                  <a:schemeClr val="accent2"/>
                </a:solidFill>
              </a:defRPr>
            </a:lvl5pPr>
            <a:lvl6pPr lvl="5" rtl="0" algn="r">
              <a:spcBef>
                <a:spcPts val="0"/>
              </a:spcBef>
              <a:spcAft>
                <a:spcPts val="0"/>
              </a:spcAft>
              <a:buClr>
                <a:schemeClr val="accent2"/>
              </a:buClr>
              <a:buSzPts val="2400"/>
              <a:buNone/>
              <a:defRPr sz="2400">
                <a:solidFill>
                  <a:schemeClr val="accent2"/>
                </a:solidFill>
              </a:defRPr>
            </a:lvl6pPr>
            <a:lvl7pPr lvl="6" rtl="0" algn="r">
              <a:spcBef>
                <a:spcPts val="0"/>
              </a:spcBef>
              <a:spcAft>
                <a:spcPts val="0"/>
              </a:spcAft>
              <a:buClr>
                <a:schemeClr val="accent2"/>
              </a:buClr>
              <a:buSzPts val="2400"/>
              <a:buNone/>
              <a:defRPr sz="2400">
                <a:solidFill>
                  <a:schemeClr val="accent2"/>
                </a:solidFill>
              </a:defRPr>
            </a:lvl7pPr>
            <a:lvl8pPr lvl="7" rtl="0" algn="r">
              <a:spcBef>
                <a:spcPts val="0"/>
              </a:spcBef>
              <a:spcAft>
                <a:spcPts val="0"/>
              </a:spcAft>
              <a:buClr>
                <a:schemeClr val="accent2"/>
              </a:buClr>
              <a:buSzPts val="2400"/>
              <a:buNone/>
              <a:defRPr sz="2400">
                <a:solidFill>
                  <a:schemeClr val="accent2"/>
                </a:solidFill>
              </a:defRPr>
            </a:lvl8pPr>
            <a:lvl9pPr lvl="8" rtl="0" algn="r">
              <a:spcBef>
                <a:spcPts val="0"/>
              </a:spcBef>
              <a:spcAft>
                <a:spcPts val="0"/>
              </a:spcAft>
              <a:buClr>
                <a:schemeClr val="accent2"/>
              </a:buClr>
              <a:buSzPts val="2400"/>
              <a:buNone/>
              <a:defRPr sz="2400">
                <a:solidFill>
                  <a:schemeClr val="accent2"/>
                </a:solidFill>
              </a:defRPr>
            </a:lvl9pPr>
          </a:lstStyle>
          <a:p>
            <a:r>
              <a:t>xx%</a:t>
            </a:r>
          </a:p>
        </p:txBody>
      </p:sp>
      <p:sp>
        <p:nvSpPr>
          <p:cNvPr id="70" name="Google Shape;70;p13"/>
          <p:cNvSpPr txBox="1"/>
          <p:nvPr>
            <p:ph idx="3" type="title"/>
          </p:nvPr>
        </p:nvSpPr>
        <p:spPr>
          <a:xfrm>
            <a:off x="1355725" y="1555159"/>
            <a:ext cx="39579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71" name="Google Shape;71;p13"/>
          <p:cNvSpPr txBox="1"/>
          <p:nvPr>
            <p:ph idx="4" type="subTitle"/>
          </p:nvPr>
        </p:nvSpPr>
        <p:spPr>
          <a:xfrm>
            <a:off x="1355725" y="1777159"/>
            <a:ext cx="3957900" cy="39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72" name="Google Shape;72;p13"/>
          <p:cNvSpPr txBox="1"/>
          <p:nvPr>
            <p:ph hasCustomPrompt="1" idx="5" type="title"/>
          </p:nvPr>
        </p:nvSpPr>
        <p:spPr>
          <a:xfrm>
            <a:off x="689200" y="1404988"/>
            <a:ext cx="770100" cy="540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400"/>
              <a:buNone/>
              <a:defRPr sz="2400">
                <a:solidFill>
                  <a:schemeClr val="accent2"/>
                </a:solidFill>
              </a:defRPr>
            </a:lvl1pPr>
            <a:lvl2pPr lvl="1" rtl="0" algn="r">
              <a:spcBef>
                <a:spcPts val="0"/>
              </a:spcBef>
              <a:spcAft>
                <a:spcPts val="0"/>
              </a:spcAft>
              <a:buClr>
                <a:schemeClr val="accent2"/>
              </a:buClr>
              <a:buSzPts val="2400"/>
              <a:buNone/>
              <a:defRPr sz="2400">
                <a:solidFill>
                  <a:schemeClr val="accent2"/>
                </a:solidFill>
              </a:defRPr>
            </a:lvl2pPr>
            <a:lvl3pPr lvl="2" rtl="0" algn="r">
              <a:spcBef>
                <a:spcPts val="0"/>
              </a:spcBef>
              <a:spcAft>
                <a:spcPts val="0"/>
              </a:spcAft>
              <a:buClr>
                <a:schemeClr val="accent2"/>
              </a:buClr>
              <a:buSzPts val="2400"/>
              <a:buNone/>
              <a:defRPr sz="2400">
                <a:solidFill>
                  <a:schemeClr val="accent2"/>
                </a:solidFill>
              </a:defRPr>
            </a:lvl3pPr>
            <a:lvl4pPr lvl="3" rtl="0" algn="r">
              <a:spcBef>
                <a:spcPts val="0"/>
              </a:spcBef>
              <a:spcAft>
                <a:spcPts val="0"/>
              </a:spcAft>
              <a:buClr>
                <a:schemeClr val="accent2"/>
              </a:buClr>
              <a:buSzPts val="2400"/>
              <a:buNone/>
              <a:defRPr sz="2400">
                <a:solidFill>
                  <a:schemeClr val="accent2"/>
                </a:solidFill>
              </a:defRPr>
            </a:lvl4pPr>
            <a:lvl5pPr lvl="4" rtl="0" algn="r">
              <a:spcBef>
                <a:spcPts val="0"/>
              </a:spcBef>
              <a:spcAft>
                <a:spcPts val="0"/>
              </a:spcAft>
              <a:buClr>
                <a:schemeClr val="accent2"/>
              </a:buClr>
              <a:buSzPts val="2400"/>
              <a:buNone/>
              <a:defRPr sz="2400">
                <a:solidFill>
                  <a:schemeClr val="accent2"/>
                </a:solidFill>
              </a:defRPr>
            </a:lvl5pPr>
            <a:lvl6pPr lvl="5" rtl="0" algn="r">
              <a:spcBef>
                <a:spcPts val="0"/>
              </a:spcBef>
              <a:spcAft>
                <a:spcPts val="0"/>
              </a:spcAft>
              <a:buClr>
                <a:schemeClr val="accent2"/>
              </a:buClr>
              <a:buSzPts val="2400"/>
              <a:buNone/>
              <a:defRPr sz="2400">
                <a:solidFill>
                  <a:schemeClr val="accent2"/>
                </a:solidFill>
              </a:defRPr>
            </a:lvl6pPr>
            <a:lvl7pPr lvl="6" rtl="0" algn="r">
              <a:spcBef>
                <a:spcPts val="0"/>
              </a:spcBef>
              <a:spcAft>
                <a:spcPts val="0"/>
              </a:spcAft>
              <a:buClr>
                <a:schemeClr val="accent2"/>
              </a:buClr>
              <a:buSzPts val="2400"/>
              <a:buNone/>
              <a:defRPr sz="2400">
                <a:solidFill>
                  <a:schemeClr val="accent2"/>
                </a:solidFill>
              </a:defRPr>
            </a:lvl7pPr>
            <a:lvl8pPr lvl="7" rtl="0" algn="r">
              <a:spcBef>
                <a:spcPts val="0"/>
              </a:spcBef>
              <a:spcAft>
                <a:spcPts val="0"/>
              </a:spcAft>
              <a:buClr>
                <a:schemeClr val="accent2"/>
              </a:buClr>
              <a:buSzPts val="2400"/>
              <a:buNone/>
              <a:defRPr sz="2400">
                <a:solidFill>
                  <a:schemeClr val="accent2"/>
                </a:solidFill>
              </a:defRPr>
            </a:lvl8pPr>
            <a:lvl9pPr lvl="8" rtl="0" algn="r">
              <a:spcBef>
                <a:spcPts val="0"/>
              </a:spcBef>
              <a:spcAft>
                <a:spcPts val="0"/>
              </a:spcAft>
              <a:buClr>
                <a:schemeClr val="accent2"/>
              </a:buClr>
              <a:buSzPts val="2400"/>
              <a:buNone/>
              <a:defRPr sz="2400">
                <a:solidFill>
                  <a:schemeClr val="accent2"/>
                </a:solidFill>
              </a:defRPr>
            </a:lvl9pPr>
          </a:lstStyle>
          <a:p>
            <a:r>
              <a:t>xx%</a:t>
            </a:r>
          </a:p>
        </p:txBody>
      </p:sp>
      <p:sp>
        <p:nvSpPr>
          <p:cNvPr id="73" name="Google Shape;73;p13"/>
          <p:cNvSpPr txBox="1"/>
          <p:nvPr>
            <p:ph idx="6" type="title"/>
          </p:nvPr>
        </p:nvSpPr>
        <p:spPr>
          <a:xfrm>
            <a:off x="1355725" y="2340384"/>
            <a:ext cx="39579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74" name="Google Shape;74;p13"/>
          <p:cNvSpPr txBox="1"/>
          <p:nvPr>
            <p:ph idx="7" type="subTitle"/>
          </p:nvPr>
        </p:nvSpPr>
        <p:spPr>
          <a:xfrm>
            <a:off x="1355725" y="2562384"/>
            <a:ext cx="3957900" cy="39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75" name="Google Shape;75;p13"/>
          <p:cNvSpPr txBox="1"/>
          <p:nvPr>
            <p:ph hasCustomPrompt="1" idx="8" type="title"/>
          </p:nvPr>
        </p:nvSpPr>
        <p:spPr>
          <a:xfrm>
            <a:off x="689200" y="2190213"/>
            <a:ext cx="770100" cy="540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400"/>
              <a:buNone/>
              <a:defRPr sz="2400">
                <a:solidFill>
                  <a:schemeClr val="accent2"/>
                </a:solidFill>
              </a:defRPr>
            </a:lvl1pPr>
            <a:lvl2pPr lvl="1" rtl="0" algn="r">
              <a:spcBef>
                <a:spcPts val="0"/>
              </a:spcBef>
              <a:spcAft>
                <a:spcPts val="0"/>
              </a:spcAft>
              <a:buClr>
                <a:schemeClr val="accent2"/>
              </a:buClr>
              <a:buSzPts val="2400"/>
              <a:buNone/>
              <a:defRPr sz="2400">
                <a:solidFill>
                  <a:schemeClr val="accent2"/>
                </a:solidFill>
              </a:defRPr>
            </a:lvl2pPr>
            <a:lvl3pPr lvl="2" rtl="0" algn="r">
              <a:spcBef>
                <a:spcPts val="0"/>
              </a:spcBef>
              <a:spcAft>
                <a:spcPts val="0"/>
              </a:spcAft>
              <a:buClr>
                <a:schemeClr val="accent2"/>
              </a:buClr>
              <a:buSzPts val="2400"/>
              <a:buNone/>
              <a:defRPr sz="2400">
                <a:solidFill>
                  <a:schemeClr val="accent2"/>
                </a:solidFill>
              </a:defRPr>
            </a:lvl3pPr>
            <a:lvl4pPr lvl="3" rtl="0" algn="r">
              <a:spcBef>
                <a:spcPts val="0"/>
              </a:spcBef>
              <a:spcAft>
                <a:spcPts val="0"/>
              </a:spcAft>
              <a:buClr>
                <a:schemeClr val="accent2"/>
              </a:buClr>
              <a:buSzPts val="2400"/>
              <a:buNone/>
              <a:defRPr sz="2400">
                <a:solidFill>
                  <a:schemeClr val="accent2"/>
                </a:solidFill>
              </a:defRPr>
            </a:lvl4pPr>
            <a:lvl5pPr lvl="4" rtl="0" algn="r">
              <a:spcBef>
                <a:spcPts val="0"/>
              </a:spcBef>
              <a:spcAft>
                <a:spcPts val="0"/>
              </a:spcAft>
              <a:buClr>
                <a:schemeClr val="accent2"/>
              </a:buClr>
              <a:buSzPts val="2400"/>
              <a:buNone/>
              <a:defRPr sz="2400">
                <a:solidFill>
                  <a:schemeClr val="accent2"/>
                </a:solidFill>
              </a:defRPr>
            </a:lvl5pPr>
            <a:lvl6pPr lvl="5" rtl="0" algn="r">
              <a:spcBef>
                <a:spcPts val="0"/>
              </a:spcBef>
              <a:spcAft>
                <a:spcPts val="0"/>
              </a:spcAft>
              <a:buClr>
                <a:schemeClr val="accent2"/>
              </a:buClr>
              <a:buSzPts val="2400"/>
              <a:buNone/>
              <a:defRPr sz="2400">
                <a:solidFill>
                  <a:schemeClr val="accent2"/>
                </a:solidFill>
              </a:defRPr>
            </a:lvl6pPr>
            <a:lvl7pPr lvl="6" rtl="0" algn="r">
              <a:spcBef>
                <a:spcPts val="0"/>
              </a:spcBef>
              <a:spcAft>
                <a:spcPts val="0"/>
              </a:spcAft>
              <a:buClr>
                <a:schemeClr val="accent2"/>
              </a:buClr>
              <a:buSzPts val="2400"/>
              <a:buNone/>
              <a:defRPr sz="2400">
                <a:solidFill>
                  <a:schemeClr val="accent2"/>
                </a:solidFill>
              </a:defRPr>
            </a:lvl7pPr>
            <a:lvl8pPr lvl="7" rtl="0" algn="r">
              <a:spcBef>
                <a:spcPts val="0"/>
              </a:spcBef>
              <a:spcAft>
                <a:spcPts val="0"/>
              </a:spcAft>
              <a:buClr>
                <a:schemeClr val="accent2"/>
              </a:buClr>
              <a:buSzPts val="2400"/>
              <a:buNone/>
              <a:defRPr sz="2400">
                <a:solidFill>
                  <a:schemeClr val="accent2"/>
                </a:solidFill>
              </a:defRPr>
            </a:lvl8pPr>
            <a:lvl9pPr lvl="8" rtl="0" algn="r">
              <a:spcBef>
                <a:spcPts val="0"/>
              </a:spcBef>
              <a:spcAft>
                <a:spcPts val="0"/>
              </a:spcAft>
              <a:buClr>
                <a:schemeClr val="accent2"/>
              </a:buClr>
              <a:buSzPts val="2400"/>
              <a:buNone/>
              <a:defRPr sz="2400">
                <a:solidFill>
                  <a:schemeClr val="accent2"/>
                </a:solidFill>
              </a:defRPr>
            </a:lvl9pPr>
          </a:lstStyle>
          <a:p>
            <a:r>
              <a:t>xx%</a:t>
            </a:r>
          </a:p>
        </p:txBody>
      </p:sp>
      <p:sp>
        <p:nvSpPr>
          <p:cNvPr id="76" name="Google Shape;76;p13"/>
          <p:cNvSpPr txBox="1"/>
          <p:nvPr>
            <p:ph idx="9" type="title"/>
          </p:nvPr>
        </p:nvSpPr>
        <p:spPr>
          <a:xfrm>
            <a:off x="1355725" y="3125609"/>
            <a:ext cx="39579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77" name="Google Shape;77;p13"/>
          <p:cNvSpPr txBox="1"/>
          <p:nvPr>
            <p:ph idx="13" type="subTitle"/>
          </p:nvPr>
        </p:nvSpPr>
        <p:spPr>
          <a:xfrm>
            <a:off x="1355725" y="3347609"/>
            <a:ext cx="3957900" cy="39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78" name="Google Shape;78;p13"/>
          <p:cNvSpPr txBox="1"/>
          <p:nvPr>
            <p:ph hasCustomPrompt="1" idx="14" type="title"/>
          </p:nvPr>
        </p:nvSpPr>
        <p:spPr>
          <a:xfrm>
            <a:off x="689200" y="2975438"/>
            <a:ext cx="770100" cy="540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400"/>
              <a:buNone/>
              <a:defRPr sz="2400">
                <a:solidFill>
                  <a:schemeClr val="accent2"/>
                </a:solidFill>
              </a:defRPr>
            </a:lvl1pPr>
            <a:lvl2pPr lvl="1" rtl="0" algn="r">
              <a:spcBef>
                <a:spcPts val="0"/>
              </a:spcBef>
              <a:spcAft>
                <a:spcPts val="0"/>
              </a:spcAft>
              <a:buClr>
                <a:schemeClr val="accent2"/>
              </a:buClr>
              <a:buSzPts val="2400"/>
              <a:buNone/>
              <a:defRPr sz="2400">
                <a:solidFill>
                  <a:schemeClr val="accent2"/>
                </a:solidFill>
              </a:defRPr>
            </a:lvl2pPr>
            <a:lvl3pPr lvl="2" rtl="0" algn="r">
              <a:spcBef>
                <a:spcPts val="0"/>
              </a:spcBef>
              <a:spcAft>
                <a:spcPts val="0"/>
              </a:spcAft>
              <a:buClr>
                <a:schemeClr val="accent2"/>
              </a:buClr>
              <a:buSzPts val="2400"/>
              <a:buNone/>
              <a:defRPr sz="2400">
                <a:solidFill>
                  <a:schemeClr val="accent2"/>
                </a:solidFill>
              </a:defRPr>
            </a:lvl3pPr>
            <a:lvl4pPr lvl="3" rtl="0" algn="r">
              <a:spcBef>
                <a:spcPts val="0"/>
              </a:spcBef>
              <a:spcAft>
                <a:spcPts val="0"/>
              </a:spcAft>
              <a:buClr>
                <a:schemeClr val="accent2"/>
              </a:buClr>
              <a:buSzPts val="2400"/>
              <a:buNone/>
              <a:defRPr sz="2400">
                <a:solidFill>
                  <a:schemeClr val="accent2"/>
                </a:solidFill>
              </a:defRPr>
            </a:lvl4pPr>
            <a:lvl5pPr lvl="4" rtl="0" algn="r">
              <a:spcBef>
                <a:spcPts val="0"/>
              </a:spcBef>
              <a:spcAft>
                <a:spcPts val="0"/>
              </a:spcAft>
              <a:buClr>
                <a:schemeClr val="accent2"/>
              </a:buClr>
              <a:buSzPts val="2400"/>
              <a:buNone/>
              <a:defRPr sz="2400">
                <a:solidFill>
                  <a:schemeClr val="accent2"/>
                </a:solidFill>
              </a:defRPr>
            </a:lvl5pPr>
            <a:lvl6pPr lvl="5" rtl="0" algn="r">
              <a:spcBef>
                <a:spcPts val="0"/>
              </a:spcBef>
              <a:spcAft>
                <a:spcPts val="0"/>
              </a:spcAft>
              <a:buClr>
                <a:schemeClr val="accent2"/>
              </a:buClr>
              <a:buSzPts val="2400"/>
              <a:buNone/>
              <a:defRPr sz="2400">
                <a:solidFill>
                  <a:schemeClr val="accent2"/>
                </a:solidFill>
              </a:defRPr>
            </a:lvl6pPr>
            <a:lvl7pPr lvl="6" rtl="0" algn="r">
              <a:spcBef>
                <a:spcPts val="0"/>
              </a:spcBef>
              <a:spcAft>
                <a:spcPts val="0"/>
              </a:spcAft>
              <a:buClr>
                <a:schemeClr val="accent2"/>
              </a:buClr>
              <a:buSzPts val="2400"/>
              <a:buNone/>
              <a:defRPr sz="2400">
                <a:solidFill>
                  <a:schemeClr val="accent2"/>
                </a:solidFill>
              </a:defRPr>
            </a:lvl7pPr>
            <a:lvl8pPr lvl="7" rtl="0" algn="r">
              <a:spcBef>
                <a:spcPts val="0"/>
              </a:spcBef>
              <a:spcAft>
                <a:spcPts val="0"/>
              </a:spcAft>
              <a:buClr>
                <a:schemeClr val="accent2"/>
              </a:buClr>
              <a:buSzPts val="2400"/>
              <a:buNone/>
              <a:defRPr sz="2400">
                <a:solidFill>
                  <a:schemeClr val="accent2"/>
                </a:solidFill>
              </a:defRPr>
            </a:lvl8pPr>
            <a:lvl9pPr lvl="8" rtl="0" algn="r">
              <a:spcBef>
                <a:spcPts val="0"/>
              </a:spcBef>
              <a:spcAft>
                <a:spcPts val="0"/>
              </a:spcAft>
              <a:buClr>
                <a:schemeClr val="accent2"/>
              </a:buClr>
              <a:buSzPts val="2400"/>
              <a:buNone/>
              <a:defRPr sz="2400">
                <a:solidFill>
                  <a:schemeClr val="accent2"/>
                </a:solidFill>
              </a:defRPr>
            </a:lvl9pPr>
          </a:lstStyle>
          <a:p>
            <a:r>
              <a:t>xx%</a:t>
            </a:r>
          </a:p>
        </p:txBody>
      </p:sp>
      <p:sp>
        <p:nvSpPr>
          <p:cNvPr id="79" name="Google Shape;79;p13"/>
          <p:cNvSpPr txBox="1"/>
          <p:nvPr>
            <p:ph idx="15" type="title"/>
          </p:nvPr>
        </p:nvSpPr>
        <p:spPr>
          <a:xfrm>
            <a:off x="1355725" y="3910834"/>
            <a:ext cx="39579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80" name="Google Shape;80;p13"/>
          <p:cNvSpPr txBox="1"/>
          <p:nvPr>
            <p:ph idx="16" type="subTitle"/>
          </p:nvPr>
        </p:nvSpPr>
        <p:spPr>
          <a:xfrm>
            <a:off x="1355725" y="4132834"/>
            <a:ext cx="3957900" cy="39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1" name="Google Shape;81;p13"/>
          <p:cNvSpPr txBox="1"/>
          <p:nvPr>
            <p:ph hasCustomPrompt="1" idx="17" type="title"/>
          </p:nvPr>
        </p:nvSpPr>
        <p:spPr>
          <a:xfrm>
            <a:off x="689200" y="3760663"/>
            <a:ext cx="770100" cy="540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400"/>
              <a:buNone/>
              <a:defRPr sz="2400">
                <a:solidFill>
                  <a:schemeClr val="accent2"/>
                </a:solidFill>
              </a:defRPr>
            </a:lvl1pPr>
            <a:lvl2pPr lvl="1" rtl="0" algn="r">
              <a:spcBef>
                <a:spcPts val="0"/>
              </a:spcBef>
              <a:spcAft>
                <a:spcPts val="0"/>
              </a:spcAft>
              <a:buClr>
                <a:schemeClr val="accent2"/>
              </a:buClr>
              <a:buSzPts val="2400"/>
              <a:buNone/>
              <a:defRPr sz="2400">
                <a:solidFill>
                  <a:schemeClr val="accent2"/>
                </a:solidFill>
              </a:defRPr>
            </a:lvl2pPr>
            <a:lvl3pPr lvl="2" rtl="0" algn="r">
              <a:spcBef>
                <a:spcPts val="0"/>
              </a:spcBef>
              <a:spcAft>
                <a:spcPts val="0"/>
              </a:spcAft>
              <a:buClr>
                <a:schemeClr val="accent2"/>
              </a:buClr>
              <a:buSzPts val="2400"/>
              <a:buNone/>
              <a:defRPr sz="2400">
                <a:solidFill>
                  <a:schemeClr val="accent2"/>
                </a:solidFill>
              </a:defRPr>
            </a:lvl3pPr>
            <a:lvl4pPr lvl="3" rtl="0" algn="r">
              <a:spcBef>
                <a:spcPts val="0"/>
              </a:spcBef>
              <a:spcAft>
                <a:spcPts val="0"/>
              </a:spcAft>
              <a:buClr>
                <a:schemeClr val="accent2"/>
              </a:buClr>
              <a:buSzPts val="2400"/>
              <a:buNone/>
              <a:defRPr sz="2400">
                <a:solidFill>
                  <a:schemeClr val="accent2"/>
                </a:solidFill>
              </a:defRPr>
            </a:lvl4pPr>
            <a:lvl5pPr lvl="4" rtl="0" algn="r">
              <a:spcBef>
                <a:spcPts val="0"/>
              </a:spcBef>
              <a:spcAft>
                <a:spcPts val="0"/>
              </a:spcAft>
              <a:buClr>
                <a:schemeClr val="accent2"/>
              </a:buClr>
              <a:buSzPts val="2400"/>
              <a:buNone/>
              <a:defRPr sz="2400">
                <a:solidFill>
                  <a:schemeClr val="accent2"/>
                </a:solidFill>
              </a:defRPr>
            </a:lvl5pPr>
            <a:lvl6pPr lvl="5" rtl="0" algn="r">
              <a:spcBef>
                <a:spcPts val="0"/>
              </a:spcBef>
              <a:spcAft>
                <a:spcPts val="0"/>
              </a:spcAft>
              <a:buClr>
                <a:schemeClr val="accent2"/>
              </a:buClr>
              <a:buSzPts val="2400"/>
              <a:buNone/>
              <a:defRPr sz="2400">
                <a:solidFill>
                  <a:schemeClr val="accent2"/>
                </a:solidFill>
              </a:defRPr>
            </a:lvl6pPr>
            <a:lvl7pPr lvl="6" rtl="0" algn="r">
              <a:spcBef>
                <a:spcPts val="0"/>
              </a:spcBef>
              <a:spcAft>
                <a:spcPts val="0"/>
              </a:spcAft>
              <a:buClr>
                <a:schemeClr val="accent2"/>
              </a:buClr>
              <a:buSzPts val="2400"/>
              <a:buNone/>
              <a:defRPr sz="2400">
                <a:solidFill>
                  <a:schemeClr val="accent2"/>
                </a:solidFill>
              </a:defRPr>
            </a:lvl7pPr>
            <a:lvl8pPr lvl="7" rtl="0" algn="r">
              <a:spcBef>
                <a:spcPts val="0"/>
              </a:spcBef>
              <a:spcAft>
                <a:spcPts val="0"/>
              </a:spcAft>
              <a:buClr>
                <a:schemeClr val="accent2"/>
              </a:buClr>
              <a:buSzPts val="2400"/>
              <a:buNone/>
              <a:defRPr sz="2400">
                <a:solidFill>
                  <a:schemeClr val="accent2"/>
                </a:solidFill>
              </a:defRPr>
            </a:lvl8pPr>
            <a:lvl9pPr lvl="8" rtl="0" algn="r">
              <a:spcBef>
                <a:spcPts val="0"/>
              </a:spcBef>
              <a:spcAft>
                <a:spcPts val="0"/>
              </a:spcAft>
              <a:buClr>
                <a:schemeClr val="accent2"/>
              </a:buClr>
              <a:buSzPts val="2400"/>
              <a:buNone/>
              <a:defRPr sz="2400">
                <a:solidFill>
                  <a:schemeClr val="accent2"/>
                </a:solidFill>
              </a:defRPr>
            </a:lvl9pPr>
          </a:lstStyle>
          <a:p>
            <a:r>
              <a:t>xx%</a:t>
            </a:r>
          </a:p>
        </p:txBody>
      </p:sp>
      <p:sp>
        <p:nvSpPr>
          <p:cNvPr id="82" name="Google Shape;82;p13"/>
          <p:cNvSpPr/>
          <p:nvPr/>
        </p:nvSpPr>
        <p:spPr>
          <a:xfrm>
            <a:off x="6864925" y="0"/>
            <a:ext cx="2279100" cy="5164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13"/>
          <p:cNvCxnSpPr/>
          <p:nvPr/>
        </p:nvCxnSpPr>
        <p:spPr>
          <a:xfrm rot="10800000">
            <a:off x="781100" y="4940300"/>
            <a:ext cx="8358300" cy="0"/>
          </a:xfrm>
          <a:prstGeom prst="straightConnector1">
            <a:avLst/>
          </a:prstGeom>
          <a:noFill/>
          <a:ln cap="flat" cmpd="sng" w="19050">
            <a:solidFill>
              <a:schemeClr val="accent1"/>
            </a:solidFill>
            <a:prstDash val="solid"/>
            <a:round/>
            <a:headEnd len="med" w="med" type="none"/>
            <a:tailEnd len="med" w="med" type="none"/>
          </a:ln>
        </p:spPr>
      </p:cxnSp>
      <p:cxnSp>
        <p:nvCxnSpPr>
          <p:cNvPr id="84" name="Google Shape;84;p13"/>
          <p:cNvCxnSpPr/>
          <p:nvPr/>
        </p:nvCxnSpPr>
        <p:spPr>
          <a:xfrm rot="10800000">
            <a:off x="6860625" y="4940300"/>
            <a:ext cx="17316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TITLE_ONLY_1">
    <p:spTree>
      <p:nvGrpSpPr>
        <p:cNvPr id="85" name="Shape 85"/>
        <p:cNvGrpSpPr/>
        <p:nvPr/>
      </p:nvGrpSpPr>
      <p:grpSpPr>
        <a:xfrm>
          <a:off x="0" y="0"/>
          <a:ext cx="0" cy="0"/>
          <a:chOff x="0" y="0"/>
          <a:chExt cx="0" cy="0"/>
        </a:xfrm>
      </p:grpSpPr>
      <p:sp>
        <p:nvSpPr>
          <p:cNvPr id="86" name="Google Shape;86;p14"/>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 name="Google Shape;87;p14"/>
          <p:cNvSpPr txBox="1"/>
          <p:nvPr>
            <p:ph idx="2" type="title"/>
          </p:nvPr>
        </p:nvSpPr>
        <p:spPr>
          <a:xfrm>
            <a:off x="1006450" y="2677125"/>
            <a:ext cx="1938000" cy="623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8" name="Google Shape;88;p14"/>
          <p:cNvSpPr txBox="1"/>
          <p:nvPr>
            <p:ph idx="1" type="subTitle"/>
          </p:nvPr>
        </p:nvSpPr>
        <p:spPr>
          <a:xfrm>
            <a:off x="1006450" y="3243850"/>
            <a:ext cx="19380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9" name="Google Shape;89;p14"/>
          <p:cNvSpPr txBox="1"/>
          <p:nvPr>
            <p:ph idx="3" type="title"/>
          </p:nvPr>
        </p:nvSpPr>
        <p:spPr>
          <a:xfrm>
            <a:off x="3603000" y="2677125"/>
            <a:ext cx="1938000" cy="623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0" name="Google Shape;90;p14"/>
          <p:cNvSpPr txBox="1"/>
          <p:nvPr>
            <p:ph idx="4" type="subTitle"/>
          </p:nvPr>
        </p:nvSpPr>
        <p:spPr>
          <a:xfrm>
            <a:off x="3603000" y="3243850"/>
            <a:ext cx="19380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1" name="Google Shape;91;p14"/>
          <p:cNvSpPr txBox="1"/>
          <p:nvPr>
            <p:ph idx="5" type="title"/>
          </p:nvPr>
        </p:nvSpPr>
        <p:spPr>
          <a:xfrm>
            <a:off x="6199550" y="2677125"/>
            <a:ext cx="1938000" cy="623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2" name="Google Shape;92;p14"/>
          <p:cNvSpPr txBox="1"/>
          <p:nvPr>
            <p:ph idx="6" type="subTitle"/>
          </p:nvPr>
        </p:nvSpPr>
        <p:spPr>
          <a:xfrm>
            <a:off x="6199550" y="3243850"/>
            <a:ext cx="19380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3" name="Google Shape;93;p14"/>
          <p:cNvSpPr/>
          <p:nvPr/>
        </p:nvSpPr>
        <p:spPr>
          <a:xfrm>
            <a:off x="0" y="4748000"/>
            <a:ext cx="7500600" cy="395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14"/>
          <p:cNvCxnSpPr/>
          <p:nvPr/>
        </p:nvCxnSpPr>
        <p:spPr>
          <a:xfrm rot="10800000">
            <a:off x="781225" y="4940300"/>
            <a:ext cx="6774900" cy="0"/>
          </a:xfrm>
          <a:prstGeom prst="straightConnector1">
            <a:avLst/>
          </a:prstGeom>
          <a:noFill/>
          <a:ln cap="flat" cmpd="sng" w="19050">
            <a:solidFill>
              <a:schemeClr val="lt1"/>
            </a:solidFill>
            <a:prstDash val="solid"/>
            <a:round/>
            <a:headEnd len="med" w="med" type="none"/>
            <a:tailEnd len="med" w="med" type="none"/>
          </a:ln>
        </p:spPr>
      </p:cxnSp>
      <p:cxnSp>
        <p:nvCxnSpPr>
          <p:cNvPr id="95" name="Google Shape;95;p14"/>
          <p:cNvCxnSpPr/>
          <p:nvPr/>
        </p:nvCxnSpPr>
        <p:spPr>
          <a:xfrm rot="10800000">
            <a:off x="7496925" y="4940300"/>
            <a:ext cx="10953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
  <p:cSld name="TITLE_ONLY_1_1">
    <p:spTree>
      <p:nvGrpSpPr>
        <p:cNvPr id="96" name="Shape 96"/>
        <p:cNvGrpSpPr/>
        <p:nvPr/>
      </p:nvGrpSpPr>
      <p:grpSpPr>
        <a:xfrm>
          <a:off x="0" y="0"/>
          <a:ext cx="0" cy="0"/>
          <a:chOff x="0" y="0"/>
          <a:chExt cx="0" cy="0"/>
        </a:xfrm>
      </p:grpSpPr>
      <p:sp>
        <p:nvSpPr>
          <p:cNvPr id="97" name="Google Shape;97;p15"/>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 name="Google Shape;98;p15"/>
          <p:cNvSpPr txBox="1"/>
          <p:nvPr>
            <p:ph idx="2" type="title"/>
          </p:nvPr>
        </p:nvSpPr>
        <p:spPr>
          <a:xfrm>
            <a:off x="899300" y="3039075"/>
            <a:ext cx="1693800" cy="623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9" name="Google Shape;99;p15"/>
          <p:cNvSpPr txBox="1"/>
          <p:nvPr>
            <p:ph idx="1" type="subTitle"/>
          </p:nvPr>
        </p:nvSpPr>
        <p:spPr>
          <a:xfrm>
            <a:off x="899300" y="3605800"/>
            <a:ext cx="16938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0" name="Google Shape;100;p15"/>
          <p:cNvSpPr txBox="1"/>
          <p:nvPr>
            <p:ph idx="3" type="title"/>
          </p:nvPr>
        </p:nvSpPr>
        <p:spPr>
          <a:xfrm>
            <a:off x="2799525" y="3039075"/>
            <a:ext cx="1693800" cy="623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01" name="Google Shape;101;p15"/>
          <p:cNvSpPr txBox="1"/>
          <p:nvPr>
            <p:ph idx="4" type="subTitle"/>
          </p:nvPr>
        </p:nvSpPr>
        <p:spPr>
          <a:xfrm>
            <a:off x="2799525" y="3605800"/>
            <a:ext cx="16938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2" name="Google Shape;102;p15"/>
          <p:cNvSpPr txBox="1"/>
          <p:nvPr>
            <p:ph idx="5" type="title"/>
          </p:nvPr>
        </p:nvSpPr>
        <p:spPr>
          <a:xfrm>
            <a:off x="4699750" y="3039075"/>
            <a:ext cx="1693800" cy="623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03" name="Google Shape;103;p15"/>
          <p:cNvSpPr txBox="1"/>
          <p:nvPr>
            <p:ph idx="6" type="subTitle"/>
          </p:nvPr>
        </p:nvSpPr>
        <p:spPr>
          <a:xfrm>
            <a:off x="4699750" y="3605800"/>
            <a:ext cx="16938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4" name="Google Shape;104;p15"/>
          <p:cNvSpPr txBox="1"/>
          <p:nvPr>
            <p:ph idx="7" type="title"/>
          </p:nvPr>
        </p:nvSpPr>
        <p:spPr>
          <a:xfrm>
            <a:off x="6599975" y="3039075"/>
            <a:ext cx="1693800" cy="623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05" name="Google Shape;105;p15"/>
          <p:cNvSpPr txBox="1"/>
          <p:nvPr>
            <p:ph idx="8" type="subTitle"/>
          </p:nvPr>
        </p:nvSpPr>
        <p:spPr>
          <a:xfrm>
            <a:off x="6599975" y="3605800"/>
            <a:ext cx="16938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6" name="Google Shape;106;p15"/>
          <p:cNvSpPr/>
          <p:nvPr/>
        </p:nvSpPr>
        <p:spPr>
          <a:xfrm>
            <a:off x="-13950" y="1309000"/>
            <a:ext cx="9205200" cy="1235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 name="Google Shape;107;p15"/>
          <p:cNvCxnSpPr/>
          <p:nvPr/>
        </p:nvCxnSpPr>
        <p:spPr>
          <a:xfrm rot="10800000">
            <a:off x="781100" y="4940300"/>
            <a:ext cx="83583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TITLE_ONLY_2">
    <p:spTree>
      <p:nvGrpSpPr>
        <p:cNvPr id="108" name="Shape 108"/>
        <p:cNvGrpSpPr/>
        <p:nvPr/>
      </p:nvGrpSpPr>
      <p:grpSpPr>
        <a:xfrm>
          <a:off x="0" y="0"/>
          <a:ext cx="0" cy="0"/>
          <a:chOff x="0" y="0"/>
          <a:chExt cx="0" cy="0"/>
        </a:xfrm>
      </p:grpSpPr>
      <p:sp>
        <p:nvSpPr>
          <p:cNvPr id="109" name="Google Shape;109;p16"/>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
  <p:cSld name="TITLE_ONLY_1_2">
    <p:spTree>
      <p:nvGrpSpPr>
        <p:cNvPr id="110" name="Shape 110"/>
        <p:cNvGrpSpPr/>
        <p:nvPr/>
      </p:nvGrpSpPr>
      <p:grpSpPr>
        <a:xfrm>
          <a:off x="0" y="0"/>
          <a:ext cx="0" cy="0"/>
          <a:chOff x="0" y="0"/>
          <a:chExt cx="0" cy="0"/>
        </a:xfrm>
      </p:grpSpPr>
      <p:sp>
        <p:nvSpPr>
          <p:cNvPr id="111" name="Google Shape;111;p17"/>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17"/>
          <p:cNvSpPr txBox="1"/>
          <p:nvPr>
            <p:ph idx="2" type="title"/>
          </p:nvPr>
        </p:nvSpPr>
        <p:spPr>
          <a:xfrm>
            <a:off x="1295600" y="3784275"/>
            <a:ext cx="2804400" cy="62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13" name="Google Shape;113;p17"/>
          <p:cNvSpPr txBox="1"/>
          <p:nvPr>
            <p:ph idx="1" type="subTitle"/>
          </p:nvPr>
        </p:nvSpPr>
        <p:spPr>
          <a:xfrm>
            <a:off x="1295600" y="2558450"/>
            <a:ext cx="2804400" cy="117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 name="Google Shape;114;p17"/>
          <p:cNvSpPr txBox="1"/>
          <p:nvPr>
            <p:ph idx="3" type="title"/>
          </p:nvPr>
        </p:nvSpPr>
        <p:spPr>
          <a:xfrm>
            <a:off x="5044000" y="3784275"/>
            <a:ext cx="2804400" cy="62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15" name="Google Shape;115;p17"/>
          <p:cNvSpPr txBox="1"/>
          <p:nvPr>
            <p:ph idx="4" type="subTitle"/>
          </p:nvPr>
        </p:nvSpPr>
        <p:spPr>
          <a:xfrm>
            <a:off x="5044000" y="2558450"/>
            <a:ext cx="2804400" cy="117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 name="Google Shape;116;p17"/>
          <p:cNvSpPr/>
          <p:nvPr/>
        </p:nvSpPr>
        <p:spPr>
          <a:xfrm>
            <a:off x="0" y="4748000"/>
            <a:ext cx="7500600" cy="395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 name="Google Shape;117;p17"/>
          <p:cNvCxnSpPr/>
          <p:nvPr/>
        </p:nvCxnSpPr>
        <p:spPr>
          <a:xfrm rot="10800000">
            <a:off x="781225" y="4940300"/>
            <a:ext cx="6774900" cy="0"/>
          </a:xfrm>
          <a:prstGeom prst="straightConnector1">
            <a:avLst/>
          </a:prstGeom>
          <a:noFill/>
          <a:ln cap="flat" cmpd="sng" w="19050">
            <a:solidFill>
              <a:schemeClr val="lt1"/>
            </a:solidFill>
            <a:prstDash val="solid"/>
            <a:round/>
            <a:headEnd len="med" w="med" type="none"/>
            <a:tailEnd len="med" w="med" type="none"/>
          </a:ln>
        </p:spPr>
      </p:cxnSp>
      <p:cxnSp>
        <p:nvCxnSpPr>
          <p:cNvPr id="118" name="Google Shape;118;p17"/>
          <p:cNvCxnSpPr/>
          <p:nvPr/>
        </p:nvCxnSpPr>
        <p:spPr>
          <a:xfrm rot="10800000">
            <a:off x="7496925" y="4940300"/>
            <a:ext cx="1095300" cy="0"/>
          </a:xfrm>
          <a:prstGeom prst="straightConnector1">
            <a:avLst/>
          </a:prstGeom>
          <a:noFill/>
          <a:ln cap="flat" cmpd="sng" w="19050">
            <a:solidFill>
              <a:schemeClr val="accent1"/>
            </a:solidFill>
            <a:prstDash val="solid"/>
            <a:round/>
            <a:headEnd len="med" w="med" type="none"/>
            <a:tailEnd len="med" w="med" type="none"/>
          </a:ln>
        </p:spPr>
      </p:cxnSp>
      <p:sp>
        <p:nvSpPr>
          <p:cNvPr id="119" name="Google Shape;119;p17"/>
          <p:cNvSpPr/>
          <p:nvPr/>
        </p:nvSpPr>
        <p:spPr>
          <a:xfrm>
            <a:off x="4522375" y="0"/>
            <a:ext cx="4634100" cy="147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ONE_COLUMN_TEXT_1">
    <p:spTree>
      <p:nvGrpSpPr>
        <p:cNvPr id="120" name="Shape 120"/>
        <p:cNvGrpSpPr/>
        <p:nvPr/>
      </p:nvGrpSpPr>
      <p:grpSpPr>
        <a:xfrm>
          <a:off x="0" y="0"/>
          <a:ext cx="0" cy="0"/>
          <a:chOff x="0" y="0"/>
          <a:chExt cx="0" cy="0"/>
        </a:xfrm>
      </p:grpSpPr>
      <p:sp>
        <p:nvSpPr>
          <p:cNvPr id="121" name="Google Shape;121;p18"/>
          <p:cNvSpPr/>
          <p:nvPr/>
        </p:nvSpPr>
        <p:spPr>
          <a:xfrm flipH="1">
            <a:off x="150" y="0"/>
            <a:ext cx="5792400" cy="5164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2" name="Google Shape;122;p18"/>
          <p:cNvSpPr txBox="1"/>
          <p:nvPr>
            <p:ph type="title"/>
          </p:nvPr>
        </p:nvSpPr>
        <p:spPr>
          <a:xfrm>
            <a:off x="705222" y="106635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000"/>
              <a:buNone/>
              <a:defRPr sz="20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sp>
        <p:nvSpPr>
          <p:cNvPr id="123" name="Google Shape;123;p18"/>
          <p:cNvSpPr txBox="1"/>
          <p:nvPr>
            <p:ph idx="1" type="body"/>
          </p:nvPr>
        </p:nvSpPr>
        <p:spPr>
          <a:xfrm>
            <a:off x="705222" y="1900350"/>
            <a:ext cx="2808000" cy="2024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cxnSp>
        <p:nvCxnSpPr>
          <p:cNvPr id="124" name="Google Shape;124;p18"/>
          <p:cNvCxnSpPr/>
          <p:nvPr/>
        </p:nvCxnSpPr>
        <p:spPr>
          <a:xfrm rot="10800000">
            <a:off x="781100" y="4940300"/>
            <a:ext cx="8358300" cy="0"/>
          </a:xfrm>
          <a:prstGeom prst="straightConnector1">
            <a:avLst/>
          </a:prstGeom>
          <a:noFill/>
          <a:ln cap="flat" cmpd="sng" w="19050">
            <a:solidFill>
              <a:schemeClr val="lt1"/>
            </a:solidFill>
            <a:prstDash val="solid"/>
            <a:round/>
            <a:headEnd len="med" w="med" type="none"/>
            <a:tailEnd len="med" w="med" type="none"/>
          </a:ln>
        </p:spPr>
      </p:cxnSp>
      <p:cxnSp>
        <p:nvCxnSpPr>
          <p:cNvPr id="125" name="Google Shape;125;p18"/>
          <p:cNvCxnSpPr/>
          <p:nvPr/>
        </p:nvCxnSpPr>
        <p:spPr>
          <a:xfrm rot="10800000">
            <a:off x="5806425" y="4940300"/>
            <a:ext cx="27858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TITLE_ONLY_1_3">
    <p:spTree>
      <p:nvGrpSpPr>
        <p:cNvPr id="126" name="Shape 126"/>
        <p:cNvGrpSpPr/>
        <p:nvPr/>
      </p:nvGrpSpPr>
      <p:grpSpPr>
        <a:xfrm>
          <a:off x="0" y="0"/>
          <a:ext cx="0" cy="0"/>
          <a:chOff x="0" y="0"/>
          <a:chExt cx="0" cy="0"/>
        </a:xfrm>
      </p:grpSpPr>
      <p:sp>
        <p:nvSpPr>
          <p:cNvPr id="127" name="Google Shape;127;p19"/>
          <p:cNvSpPr/>
          <p:nvPr/>
        </p:nvSpPr>
        <p:spPr>
          <a:xfrm>
            <a:off x="0" y="1348375"/>
            <a:ext cx="8620200" cy="16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8" name="Google Shape;128;p19"/>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9" name="Google Shape;129;p19"/>
          <p:cNvSpPr txBox="1"/>
          <p:nvPr>
            <p:ph idx="2" type="title"/>
          </p:nvPr>
        </p:nvSpPr>
        <p:spPr>
          <a:xfrm>
            <a:off x="1006450" y="3238500"/>
            <a:ext cx="1938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30" name="Google Shape;130;p19"/>
          <p:cNvSpPr txBox="1"/>
          <p:nvPr>
            <p:ph idx="1" type="subTitle"/>
          </p:nvPr>
        </p:nvSpPr>
        <p:spPr>
          <a:xfrm>
            <a:off x="1006450" y="3589125"/>
            <a:ext cx="19380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1" name="Google Shape;131;p19"/>
          <p:cNvSpPr txBox="1"/>
          <p:nvPr>
            <p:ph idx="3" type="title"/>
          </p:nvPr>
        </p:nvSpPr>
        <p:spPr>
          <a:xfrm>
            <a:off x="3603000" y="3238500"/>
            <a:ext cx="1938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32" name="Google Shape;132;p19"/>
          <p:cNvSpPr txBox="1"/>
          <p:nvPr>
            <p:ph idx="4" type="subTitle"/>
          </p:nvPr>
        </p:nvSpPr>
        <p:spPr>
          <a:xfrm>
            <a:off x="3603000" y="3589125"/>
            <a:ext cx="19380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3" name="Google Shape;133;p19"/>
          <p:cNvSpPr txBox="1"/>
          <p:nvPr>
            <p:ph idx="5" type="title"/>
          </p:nvPr>
        </p:nvSpPr>
        <p:spPr>
          <a:xfrm>
            <a:off x="6199550" y="3238500"/>
            <a:ext cx="1938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34" name="Google Shape;134;p19"/>
          <p:cNvSpPr txBox="1"/>
          <p:nvPr>
            <p:ph idx="6" type="subTitle"/>
          </p:nvPr>
        </p:nvSpPr>
        <p:spPr>
          <a:xfrm>
            <a:off x="6199550" y="3589125"/>
            <a:ext cx="19380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5" name="Google Shape;135;p19"/>
          <p:cNvSpPr txBox="1"/>
          <p:nvPr>
            <p:ph idx="7" type="title"/>
          </p:nvPr>
        </p:nvSpPr>
        <p:spPr>
          <a:xfrm>
            <a:off x="1006450" y="1614500"/>
            <a:ext cx="1938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None/>
              <a:defRPr sz="1400">
                <a:solidFill>
                  <a:schemeClr val="lt1"/>
                </a:solidFill>
              </a:defRPr>
            </a:lvl2pPr>
            <a:lvl3pPr lvl="2" rtl="0" algn="ctr">
              <a:spcBef>
                <a:spcPts val="0"/>
              </a:spcBef>
              <a:spcAft>
                <a:spcPts val="0"/>
              </a:spcAft>
              <a:buClr>
                <a:schemeClr val="lt1"/>
              </a:buClr>
              <a:buSzPts val="1400"/>
              <a:buNone/>
              <a:defRPr sz="1400">
                <a:solidFill>
                  <a:schemeClr val="lt1"/>
                </a:solidFill>
              </a:defRPr>
            </a:lvl3pPr>
            <a:lvl4pPr lvl="3" rtl="0" algn="ctr">
              <a:spcBef>
                <a:spcPts val="0"/>
              </a:spcBef>
              <a:spcAft>
                <a:spcPts val="0"/>
              </a:spcAft>
              <a:buClr>
                <a:schemeClr val="lt1"/>
              </a:buClr>
              <a:buSzPts val="1400"/>
              <a:buNone/>
              <a:defRPr sz="1400">
                <a:solidFill>
                  <a:schemeClr val="lt1"/>
                </a:solidFill>
              </a:defRPr>
            </a:lvl4pPr>
            <a:lvl5pPr lvl="4" rtl="0" algn="ctr">
              <a:spcBef>
                <a:spcPts val="0"/>
              </a:spcBef>
              <a:spcAft>
                <a:spcPts val="0"/>
              </a:spcAft>
              <a:buClr>
                <a:schemeClr val="lt1"/>
              </a:buClr>
              <a:buSzPts val="1400"/>
              <a:buNone/>
              <a:defRPr sz="1400">
                <a:solidFill>
                  <a:schemeClr val="lt1"/>
                </a:solidFill>
              </a:defRPr>
            </a:lvl5pPr>
            <a:lvl6pPr lvl="5" rtl="0" algn="ctr">
              <a:spcBef>
                <a:spcPts val="0"/>
              </a:spcBef>
              <a:spcAft>
                <a:spcPts val="0"/>
              </a:spcAft>
              <a:buClr>
                <a:schemeClr val="lt1"/>
              </a:buClr>
              <a:buSzPts val="1400"/>
              <a:buNone/>
              <a:defRPr sz="1400">
                <a:solidFill>
                  <a:schemeClr val="lt1"/>
                </a:solidFill>
              </a:defRPr>
            </a:lvl6pPr>
            <a:lvl7pPr lvl="6" rtl="0" algn="ctr">
              <a:spcBef>
                <a:spcPts val="0"/>
              </a:spcBef>
              <a:spcAft>
                <a:spcPts val="0"/>
              </a:spcAft>
              <a:buClr>
                <a:schemeClr val="lt1"/>
              </a:buClr>
              <a:buSzPts val="1400"/>
              <a:buNone/>
              <a:defRPr sz="1400">
                <a:solidFill>
                  <a:schemeClr val="lt1"/>
                </a:solidFill>
              </a:defRPr>
            </a:lvl7pPr>
            <a:lvl8pPr lvl="7" rtl="0" algn="ctr">
              <a:spcBef>
                <a:spcPts val="0"/>
              </a:spcBef>
              <a:spcAft>
                <a:spcPts val="0"/>
              </a:spcAft>
              <a:buClr>
                <a:schemeClr val="lt1"/>
              </a:buClr>
              <a:buSzPts val="1400"/>
              <a:buNone/>
              <a:defRPr sz="1400">
                <a:solidFill>
                  <a:schemeClr val="lt1"/>
                </a:solidFill>
              </a:defRPr>
            </a:lvl8pPr>
            <a:lvl9pPr lvl="8" rtl="0" algn="ctr">
              <a:spcBef>
                <a:spcPts val="0"/>
              </a:spcBef>
              <a:spcAft>
                <a:spcPts val="0"/>
              </a:spcAft>
              <a:buClr>
                <a:schemeClr val="lt1"/>
              </a:buClr>
              <a:buSzPts val="1400"/>
              <a:buNone/>
              <a:defRPr sz="1400">
                <a:solidFill>
                  <a:schemeClr val="lt1"/>
                </a:solidFill>
              </a:defRPr>
            </a:lvl9pPr>
          </a:lstStyle>
          <a:p/>
        </p:txBody>
      </p:sp>
      <p:sp>
        <p:nvSpPr>
          <p:cNvPr id="136" name="Google Shape;136;p19"/>
          <p:cNvSpPr txBox="1"/>
          <p:nvPr>
            <p:ph idx="8" type="subTitle"/>
          </p:nvPr>
        </p:nvSpPr>
        <p:spPr>
          <a:xfrm>
            <a:off x="1006450" y="1965125"/>
            <a:ext cx="19380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300"/>
              <a:buNone/>
              <a:defRPr sz="13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37" name="Google Shape;137;p19"/>
          <p:cNvSpPr txBox="1"/>
          <p:nvPr>
            <p:ph idx="9" type="title"/>
          </p:nvPr>
        </p:nvSpPr>
        <p:spPr>
          <a:xfrm>
            <a:off x="3603000" y="1614500"/>
            <a:ext cx="1938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None/>
              <a:defRPr sz="1400">
                <a:solidFill>
                  <a:schemeClr val="lt1"/>
                </a:solidFill>
              </a:defRPr>
            </a:lvl2pPr>
            <a:lvl3pPr lvl="2" rtl="0" algn="ctr">
              <a:spcBef>
                <a:spcPts val="0"/>
              </a:spcBef>
              <a:spcAft>
                <a:spcPts val="0"/>
              </a:spcAft>
              <a:buClr>
                <a:schemeClr val="lt1"/>
              </a:buClr>
              <a:buSzPts val="1400"/>
              <a:buNone/>
              <a:defRPr sz="1400">
                <a:solidFill>
                  <a:schemeClr val="lt1"/>
                </a:solidFill>
              </a:defRPr>
            </a:lvl3pPr>
            <a:lvl4pPr lvl="3" rtl="0" algn="ctr">
              <a:spcBef>
                <a:spcPts val="0"/>
              </a:spcBef>
              <a:spcAft>
                <a:spcPts val="0"/>
              </a:spcAft>
              <a:buClr>
                <a:schemeClr val="lt1"/>
              </a:buClr>
              <a:buSzPts val="1400"/>
              <a:buNone/>
              <a:defRPr sz="1400">
                <a:solidFill>
                  <a:schemeClr val="lt1"/>
                </a:solidFill>
              </a:defRPr>
            </a:lvl4pPr>
            <a:lvl5pPr lvl="4" rtl="0" algn="ctr">
              <a:spcBef>
                <a:spcPts val="0"/>
              </a:spcBef>
              <a:spcAft>
                <a:spcPts val="0"/>
              </a:spcAft>
              <a:buClr>
                <a:schemeClr val="lt1"/>
              </a:buClr>
              <a:buSzPts val="1400"/>
              <a:buNone/>
              <a:defRPr sz="1400">
                <a:solidFill>
                  <a:schemeClr val="lt1"/>
                </a:solidFill>
              </a:defRPr>
            </a:lvl5pPr>
            <a:lvl6pPr lvl="5" rtl="0" algn="ctr">
              <a:spcBef>
                <a:spcPts val="0"/>
              </a:spcBef>
              <a:spcAft>
                <a:spcPts val="0"/>
              </a:spcAft>
              <a:buClr>
                <a:schemeClr val="lt1"/>
              </a:buClr>
              <a:buSzPts val="1400"/>
              <a:buNone/>
              <a:defRPr sz="1400">
                <a:solidFill>
                  <a:schemeClr val="lt1"/>
                </a:solidFill>
              </a:defRPr>
            </a:lvl6pPr>
            <a:lvl7pPr lvl="6" rtl="0" algn="ctr">
              <a:spcBef>
                <a:spcPts val="0"/>
              </a:spcBef>
              <a:spcAft>
                <a:spcPts val="0"/>
              </a:spcAft>
              <a:buClr>
                <a:schemeClr val="lt1"/>
              </a:buClr>
              <a:buSzPts val="1400"/>
              <a:buNone/>
              <a:defRPr sz="1400">
                <a:solidFill>
                  <a:schemeClr val="lt1"/>
                </a:solidFill>
              </a:defRPr>
            </a:lvl7pPr>
            <a:lvl8pPr lvl="7" rtl="0" algn="ctr">
              <a:spcBef>
                <a:spcPts val="0"/>
              </a:spcBef>
              <a:spcAft>
                <a:spcPts val="0"/>
              </a:spcAft>
              <a:buClr>
                <a:schemeClr val="lt1"/>
              </a:buClr>
              <a:buSzPts val="1400"/>
              <a:buNone/>
              <a:defRPr sz="1400">
                <a:solidFill>
                  <a:schemeClr val="lt1"/>
                </a:solidFill>
              </a:defRPr>
            </a:lvl8pPr>
            <a:lvl9pPr lvl="8" rtl="0" algn="ctr">
              <a:spcBef>
                <a:spcPts val="0"/>
              </a:spcBef>
              <a:spcAft>
                <a:spcPts val="0"/>
              </a:spcAft>
              <a:buClr>
                <a:schemeClr val="lt1"/>
              </a:buClr>
              <a:buSzPts val="1400"/>
              <a:buNone/>
              <a:defRPr sz="1400">
                <a:solidFill>
                  <a:schemeClr val="lt1"/>
                </a:solidFill>
              </a:defRPr>
            </a:lvl9pPr>
          </a:lstStyle>
          <a:p/>
        </p:txBody>
      </p:sp>
      <p:sp>
        <p:nvSpPr>
          <p:cNvPr id="138" name="Google Shape;138;p19"/>
          <p:cNvSpPr txBox="1"/>
          <p:nvPr>
            <p:ph idx="13" type="subTitle"/>
          </p:nvPr>
        </p:nvSpPr>
        <p:spPr>
          <a:xfrm>
            <a:off x="3603000" y="1965125"/>
            <a:ext cx="19380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300"/>
              <a:buNone/>
              <a:defRPr sz="13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39" name="Google Shape;139;p19"/>
          <p:cNvSpPr txBox="1"/>
          <p:nvPr>
            <p:ph idx="14" type="title"/>
          </p:nvPr>
        </p:nvSpPr>
        <p:spPr>
          <a:xfrm>
            <a:off x="6199550" y="1614500"/>
            <a:ext cx="1938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None/>
              <a:defRPr sz="1400">
                <a:solidFill>
                  <a:schemeClr val="lt1"/>
                </a:solidFill>
              </a:defRPr>
            </a:lvl2pPr>
            <a:lvl3pPr lvl="2" rtl="0" algn="ctr">
              <a:spcBef>
                <a:spcPts val="0"/>
              </a:spcBef>
              <a:spcAft>
                <a:spcPts val="0"/>
              </a:spcAft>
              <a:buClr>
                <a:schemeClr val="lt1"/>
              </a:buClr>
              <a:buSzPts val="1400"/>
              <a:buNone/>
              <a:defRPr sz="1400">
                <a:solidFill>
                  <a:schemeClr val="lt1"/>
                </a:solidFill>
              </a:defRPr>
            </a:lvl3pPr>
            <a:lvl4pPr lvl="3" rtl="0" algn="ctr">
              <a:spcBef>
                <a:spcPts val="0"/>
              </a:spcBef>
              <a:spcAft>
                <a:spcPts val="0"/>
              </a:spcAft>
              <a:buClr>
                <a:schemeClr val="lt1"/>
              </a:buClr>
              <a:buSzPts val="1400"/>
              <a:buNone/>
              <a:defRPr sz="1400">
                <a:solidFill>
                  <a:schemeClr val="lt1"/>
                </a:solidFill>
              </a:defRPr>
            </a:lvl4pPr>
            <a:lvl5pPr lvl="4" rtl="0" algn="ctr">
              <a:spcBef>
                <a:spcPts val="0"/>
              </a:spcBef>
              <a:spcAft>
                <a:spcPts val="0"/>
              </a:spcAft>
              <a:buClr>
                <a:schemeClr val="lt1"/>
              </a:buClr>
              <a:buSzPts val="1400"/>
              <a:buNone/>
              <a:defRPr sz="1400">
                <a:solidFill>
                  <a:schemeClr val="lt1"/>
                </a:solidFill>
              </a:defRPr>
            </a:lvl5pPr>
            <a:lvl6pPr lvl="5" rtl="0" algn="ctr">
              <a:spcBef>
                <a:spcPts val="0"/>
              </a:spcBef>
              <a:spcAft>
                <a:spcPts val="0"/>
              </a:spcAft>
              <a:buClr>
                <a:schemeClr val="lt1"/>
              </a:buClr>
              <a:buSzPts val="1400"/>
              <a:buNone/>
              <a:defRPr sz="1400">
                <a:solidFill>
                  <a:schemeClr val="lt1"/>
                </a:solidFill>
              </a:defRPr>
            </a:lvl6pPr>
            <a:lvl7pPr lvl="6" rtl="0" algn="ctr">
              <a:spcBef>
                <a:spcPts val="0"/>
              </a:spcBef>
              <a:spcAft>
                <a:spcPts val="0"/>
              </a:spcAft>
              <a:buClr>
                <a:schemeClr val="lt1"/>
              </a:buClr>
              <a:buSzPts val="1400"/>
              <a:buNone/>
              <a:defRPr sz="1400">
                <a:solidFill>
                  <a:schemeClr val="lt1"/>
                </a:solidFill>
              </a:defRPr>
            </a:lvl7pPr>
            <a:lvl8pPr lvl="7" rtl="0" algn="ctr">
              <a:spcBef>
                <a:spcPts val="0"/>
              </a:spcBef>
              <a:spcAft>
                <a:spcPts val="0"/>
              </a:spcAft>
              <a:buClr>
                <a:schemeClr val="lt1"/>
              </a:buClr>
              <a:buSzPts val="1400"/>
              <a:buNone/>
              <a:defRPr sz="1400">
                <a:solidFill>
                  <a:schemeClr val="lt1"/>
                </a:solidFill>
              </a:defRPr>
            </a:lvl8pPr>
            <a:lvl9pPr lvl="8" rtl="0" algn="ctr">
              <a:spcBef>
                <a:spcPts val="0"/>
              </a:spcBef>
              <a:spcAft>
                <a:spcPts val="0"/>
              </a:spcAft>
              <a:buClr>
                <a:schemeClr val="lt1"/>
              </a:buClr>
              <a:buSzPts val="1400"/>
              <a:buNone/>
              <a:defRPr sz="1400">
                <a:solidFill>
                  <a:schemeClr val="lt1"/>
                </a:solidFill>
              </a:defRPr>
            </a:lvl9pPr>
          </a:lstStyle>
          <a:p/>
        </p:txBody>
      </p:sp>
      <p:sp>
        <p:nvSpPr>
          <p:cNvPr id="140" name="Google Shape;140;p19"/>
          <p:cNvSpPr txBox="1"/>
          <p:nvPr>
            <p:ph idx="15" type="subTitle"/>
          </p:nvPr>
        </p:nvSpPr>
        <p:spPr>
          <a:xfrm>
            <a:off x="6199550" y="1965125"/>
            <a:ext cx="1938000" cy="8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300"/>
              <a:buNone/>
              <a:defRPr sz="13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1" name="Google Shape;141;p19"/>
          <p:cNvSpPr/>
          <p:nvPr/>
        </p:nvSpPr>
        <p:spPr>
          <a:xfrm>
            <a:off x="0" y="4748000"/>
            <a:ext cx="7500600" cy="395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 name="Google Shape;142;p19"/>
          <p:cNvCxnSpPr/>
          <p:nvPr/>
        </p:nvCxnSpPr>
        <p:spPr>
          <a:xfrm rot="10800000">
            <a:off x="781225" y="4940300"/>
            <a:ext cx="6774900" cy="0"/>
          </a:xfrm>
          <a:prstGeom prst="straightConnector1">
            <a:avLst/>
          </a:prstGeom>
          <a:noFill/>
          <a:ln cap="flat" cmpd="sng" w="19050">
            <a:solidFill>
              <a:schemeClr val="lt1"/>
            </a:solidFill>
            <a:prstDash val="solid"/>
            <a:round/>
            <a:headEnd len="med" w="med" type="none"/>
            <a:tailEnd len="med" w="med" type="none"/>
          </a:ln>
        </p:spPr>
      </p:cxnSp>
      <p:cxnSp>
        <p:nvCxnSpPr>
          <p:cNvPr id="143" name="Google Shape;143;p19"/>
          <p:cNvCxnSpPr/>
          <p:nvPr/>
        </p:nvCxnSpPr>
        <p:spPr>
          <a:xfrm rot="10800000">
            <a:off x="7496925" y="4940300"/>
            <a:ext cx="10953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
    <p:spTree>
      <p:nvGrpSpPr>
        <p:cNvPr id="144" name="Shape 144"/>
        <p:cNvGrpSpPr/>
        <p:nvPr/>
      </p:nvGrpSpPr>
      <p:grpSpPr>
        <a:xfrm>
          <a:off x="0" y="0"/>
          <a:ext cx="0" cy="0"/>
          <a:chOff x="0" y="0"/>
          <a:chExt cx="0" cy="0"/>
        </a:xfrm>
      </p:grpSpPr>
      <p:sp>
        <p:nvSpPr>
          <p:cNvPr id="145" name="Google Shape;145;p20"/>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46" name="Google Shape;146;p20"/>
          <p:cNvCxnSpPr/>
          <p:nvPr/>
        </p:nvCxnSpPr>
        <p:spPr>
          <a:xfrm rot="10800000">
            <a:off x="781100" y="4940300"/>
            <a:ext cx="8358300" cy="0"/>
          </a:xfrm>
          <a:prstGeom prst="straightConnector1">
            <a:avLst/>
          </a:prstGeom>
          <a:noFill/>
          <a:ln cap="flat" cmpd="sng" w="19050">
            <a:solidFill>
              <a:schemeClr val="accent1"/>
            </a:solidFill>
            <a:prstDash val="solid"/>
            <a:round/>
            <a:headEnd len="med" w="med" type="none"/>
            <a:tailEnd len="med" w="med" type="none"/>
          </a:ln>
        </p:spPr>
      </p:cxnSp>
      <p:sp>
        <p:nvSpPr>
          <p:cNvPr id="147" name="Google Shape;147;p20"/>
          <p:cNvSpPr/>
          <p:nvPr/>
        </p:nvSpPr>
        <p:spPr>
          <a:xfrm>
            <a:off x="0" y="1183975"/>
            <a:ext cx="4205400" cy="327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a:off x="4938750" y="1183975"/>
            <a:ext cx="4205400" cy="327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p:nvPr/>
        </p:nvSpPr>
        <p:spPr>
          <a:xfrm>
            <a:off x="4961200" y="-75"/>
            <a:ext cx="4182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0" y="-75"/>
            <a:ext cx="4536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311700" y="23032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1921688" y="1703819"/>
            <a:ext cx="35460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8" name="Google Shape;18;p3"/>
          <p:cNvSpPr txBox="1"/>
          <p:nvPr>
            <p:ph idx="1" type="subTitle"/>
          </p:nvPr>
        </p:nvSpPr>
        <p:spPr>
          <a:xfrm>
            <a:off x="4947031" y="3080756"/>
            <a:ext cx="2405100" cy="37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CAPTION_ONLY_2">
    <p:spTree>
      <p:nvGrpSpPr>
        <p:cNvPr id="149" name="Shape 149"/>
        <p:cNvGrpSpPr/>
        <p:nvPr/>
      </p:nvGrpSpPr>
      <p:grpSpPr>
        <a:xfrm>
          <a:off x="0" y="0"/>
          <a:ext cx="0" cy="0"/>
          <a:chOff x="0" y="0"/>
          <a:chExt cx="0" cy="0"/>
        </a:xfrm>
      </p:grpSpPr>
      <p:sp>
        <p:nvSpPr>
          <p:cNvPr id="150" name="Google Shape;150;p21"/>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51" name="Google Shape;151;p21"/>
          <p:cNvCxnSpPr/>
          <p:nvPr/>
        </p:nvCxnSpPr>
        <p:spPr>
          <a:xfrm rot="10800000">
            <a:off x="781100" y="4940300"/>
            <a:ext cx="8358300" cy="0"/>
          </a:xfrm>
          <a:prstGeom prst="straightConnector1">
            <a:avLst/>
          </a:prstGeom>
          <a:noFill/>
          <a:ln cap="flat" cmpd="sng" w="19050">
            <a:solidFill>
              <a:schemeClr val="accent1"/>
            </a:solidFill>
            <a:prstDash val="solid"/>
            <a:round/>
            <a:headEnd len="med" w="med" type="none"/>
            <a:tailEnd len="med" w="med" type="none"/>
          </a:ln>
        </p:spPr>
      </p:cxnSp>
      <p:sp>
        <p:nvSpPr>
          <p:cNvPr id="152" name="Google Shape;152;p21"/>
          <p:cNvSpPr txBox="1"/>
          <p:nvPr>
            <p:ph idx="2" type="title"/>
          </p:nvPr>
        </p:nvSpPr>
        <p:spPr>
          <a:xfrm>
            <a:off x="5746088" y="1725825"/>
            <a:ext cx="26754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53" name="Google Shape;153;p21"/>
          <p:cNvSpPr txBox="1"/>
          <p:nvPr>
            <p:ph idx="1" type="subTitle"/>
          </p:nvPr>
        </p:nvSpPr>
        <p:spPr>
          <a:xfrm>
            <a:off x="5746087" y="2001025"/>
            <a:ext cx="2528700" cy="53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54" name="Google Shape;154;p21"/>
          <p:cNvSpPr txBox="1"/>
          <p:nvPr>
            <p:ph idx="3" type="title"/>
          </p:nvPr>
        </p:nvSpPr>
        <p:spPr>
          <a:xfrm>
            <a:off x="5746088" y="3347598"/>
            <a:ext cx="26754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55" name="Google Shape;155;p21"/>
          <p:cNvSpPr txBox="1"/>
          <p:nvPr>
            <p:ph idx="4" type="subTitle"/>
          </p:nvPr>
        </p:nvSpPr>
        <p:spPr>
          <a:xfrm>
            <a:off x="5746087" y="3622800"/>
            <a:ext cx="2528700" cy="53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56" name="Google Shape;156;p21"/>
          <p:cNvSpPr txBox="1"/>
          <p:nvPr>
            <p:ph idx="5" type="title"/>
          </p:nvPr>
        </p:nvSpPr>
        <p:spPr>
          <a:xfrm>
            <a:off x="722513" y="1725825"/>
            <a:ext cx="2675400" cy="354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57" name="Google Shape;157;p21"/>
          <p:cNvSpPr txBox="1"/>
          <p:nvPr>
            <p:ph idx="6" type="subTitle"/>
          </p:nvPr>
        </p:nvSpPr>
        <p:spPr>
          <a:xfrm>
            <a:off x="869137" y="2001025"/>
            <a:ext cx="2528700" cy="537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sz="1300"/>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158" name="Google Shape;158;p21"/>
          <p:cNvSpPr txBox="1"/>
          <p:nvPr>
            <p:ph idx="7" type="title"/>
          </p:nvPr>
        </p:nvSpPr>
        <p:spPr>
          <a:xfrm>
            <a:off x="722513" y="3347598"/>
            <a:ext cx="2675400" cy="354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59" name="Google Shape;159;p21"/>
          <p:cNvSpPr txBox="1"/>
          <p:nvPr>
            <p:ph idx="8" type="subTitle"/>
          </p:nvPr>
        </p:nvSpPr>
        <p:spPr>
          <a:xfrm>
            <a:off x="869137" y="3622800"/>
            <a:ext cx="2528700" cy="537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sz="1300"/>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160" name="Google Shape;160;p21"/>
          <p:cNvSpPr/>
          <p:nvPr/>
        </p:nvSpPr>
        <p:spPr>
          <a:xfrm>
            <a:off x="3738600" y="1533525"/>
            <a:ext cx="1666800" cy="280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text">
  <p:cSld name="CAPTION_ONLY_1_1">
    <p:spTree>
      <p:nvGrpSpPr>
        <p:cNvPr id="161" name="Shape 161"/>
        <p:cNvGrpSpPr/>
        <p:nvPr/>
      </p:nvGrpSpPr>
      <p:grpSpPr>
        <a:xfrm>
          <a:off x="0" y="0"/>
          <a:ext cx="0" cy="0"/>
          <a:chOff x="0" y="0"/>
          <a:chExt cx="0" cy="0"/>
        </a:xfrm>
      </p:grpSpPr>
      <p:sp>
        <p:nvSpPr>
          <p:cNvPr id="162" name="Google Shape;162;p22"/>
          <p:cNvSpPr/>
          <p:nvPr/>
        </p:nvSpPr>
        <p:spPr>
          <a:xfrm>
            <a:off x="-13950" y="2683850"/>
            <a:ext cx="3056700" cy="2459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6490450" y="0"/>
            <a:ext cx="2653500" cy="286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65" name="Google Shape;165;p22"/>
          <p:cNvCxnSpPr/>
          <p:nvPr/>
        </p:nvCxnSpPr>
        <p:spPr>
          <a:xfrm rot="10800000">
            <a:off x="781100" y="4940300"/>
            <a:ext cx="8358300" cy="0"/>
          </a:xfrm>
          <a:prstGeom prst="straightConnector1">
            <a:avLst/>
          </a:prstGeom>
          <a:noFill/>
          <a:ln cap="flat" cmpd="sng" w="19050">
            <a:solidFill>
              <a:schemeClr val="accent1"/>
            </a:solidFill>
            <a:prstDash val="solid"/>
            <a:round/>
            <a:headEnd len="med" w="med" type="none"/>
            <a:tailEnd len="med" w="med" type="none"/>
          </a:ln>
        </p:spPr>
      </p:cxnSp>
      <p:sp>
        <p:nvSpPr>
          <p:cNvPr id="166" name="Google Shape;166;p22"/>
          <p:cNvSpPr txBox="1"/>
          <p:nvPr>
            <p:ph idx="1" type="subTitle"/>
          </p:nvPr>
        </p:nvSpPr>
        <p:spPr>
          <a:xfrm>
            <a:off x="705225" y="1241225"/>
            <a:ext cx="2795100" cy="104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7" name="Google Shape;167;p22"/>
          <p:cNvSpPr txBox="1"/>
          <p:nvPr>
            <p:ph idx="2" type="subTitle"/>
          </p:nvPr>
        </p:nvSpPr>
        <p:spPr>
          <a:xfrm>
            <a:off x="5643600" y="3318500"/>
            <a:ext cx="2795100" cy="104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sz="13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ONE_COLUMN_TEXT_1_1">
    <p:spTree>
      <p:nvGrpSpPr>
        <p:cNvPr id="168" name="Shape 168"/>
        <p:cNvGrpSpPr/>
        <p:nvPr/>
      </p:nvGrpSpPr>
      <p:grpSpPr>
        <a:xfrm>
          <a:off x="0" y="0"/>
          <a:ext cx="0" cy="0"/>
          <a:chOff x="0" y="0"/>
          <a:chExt cx="0" cy="0"/>
        </a:xfrm>
      </p:grpSpPr>
      <p:sp>
        <p:nvSpPr>
          <p:cNvPr id="169" name="Google Shape;169;p23"/>
          <p:cNvSpPr/>
          <p:nvPr/>
        </p:nvSpPr>
        <p:spPr>
          <a:xfrm>
            <a:off x="5792550" y="0"/>
            <a:ext cx="3351600" cy="5164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0" name="Google Shape;170;p23"/>
          <p:cNvSpPr txBox="1"/>
          <p:nvPr>
            <p:ph idx="1" type="body"/>
          </p:nvPr>
        </p:nvSpPr>
        <p:spPr>
          <a:xfrm>
            <a:off x="705225" y="1497050"/>
            <a:ext cx="4366800" cy="3071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71" name="Google Shape;171;p23"/>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72" name="Google Shape;172;p23"/>
          <p:cNvCxnSpPr/>
          <p:nvPr/>
        </p:nvCxnSpPr>
        <p:spPr>
          <a:xfrm rot="10800000">
            <a:off x="5757525" y="4940300"/>
            <a:ext cx="28347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1">
  <p:cSld name="TITLE_ONLY_1_2_1">
    <p:spTree>
      <p:nvGrpSpPr>
        <p:cNvPr id="173" name="Shape 173"/>
        <p:cNvGrpSpPr/>
        <p:nvPr/>
      </p:nvGrpSpPr>
      <p:grpSpPr>
        <a:xfrm>
          <a:off x="0" y="0"/>
          <a:ext cx="0" cy="0"/>
          <a:chOff x="0" y="0"/>
          <a:chExt cx="0" cy="0"/>
        </a:xfrm>
      </p:grpSpPr>
      <p:sp>
        <p:nvSpPr>
          <p:cNvPr id="174" name="Google Shape;174;p24"/>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5" name="Google Shape;175;p24"/>
          <p:cNvSpPr txBox="1"/>
          <p:nvPr>
            <p:ph idx="2" type="title"/>
          </p:nvPr>
        </p:nvSpPr>
        <p:spPr>
          <a:xfrm>
            <a:off x="1670763" y="3194675"/>
            <a:ext cx="2207400" cy="358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76" name="Google Shape;176;p24"/>
          <p:cNvSpPr txBox="1"/>
          <p:nvPr>
            <p:ph idx="1" type="subTitle"/>
          </p:nvPr>
        </p:nvSpPr>
        <p:spPr>
          <a:xfrm>
            <a:off x="1670763" y="3553150"/>
            <a:ext cx="2207400" cy="8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77" name="Google Shape;177;p24"/>
          <p:cNvSpPr/>
          <p:nvPr/>
        </p:nvSpPr>
        <p:spPr>
          <a:xfrm>
            <a:off x="0" y="4748000"/>
            <a:ext cx="7500600" cy="395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 name="Google Shape;178;p24"/>
          <p:cNvCxnSpPr/>
          <p:nvPr/>
        </p:nvCxnSpPr>
        <p:spPr>
          <a:xfrm rot="10800000">
            <a:off x="781225" y="4940300"/>
            <a:ext cx="6774900" cy="0"/>
          </a:xfrm>
          <a:prstGeom prst="straightConnector1">
            <a:avLst/>
          </a:prstGeom>
          <a:noFill/>
          <a:ln cap="flat" cmpd="sng" w="19050">
            <a:solidFill>
              <a:schemeClr val="lt1"/>
            </a:solidFill>
            <a:prstDash val="solid"/>
            <a:round/>
            <a:headEnd len="med" w="med" type="none"/>
            <a:tailEnd len="med" w="med" type="none"/>
          </a:ln>
        </p:spPr>
      </p:cxnSp>
      <p:cxnSp>
        <p:nvCxnSpPr>
          <p:cNvPr id="179" name="Google Shape;179;p24"/>
          <p:cNvCxnSpPr/>
          <p:nvPr/>
        </p:nvCxnSpPr>
        <p:spPr>
          <a:xfrm rot="10800000">
            <a:off x="7496925" y="4940300"/>
            <a:ext cx="1095300" cy="0"/>
          </a:xfrm>
          <a:prstGeom prst="straightConnector1">
            <a:avLst/>
          </a:prstGeom>
          <a:noFill/>
          <a:ln cap="flat" cmpd="sng" w="19050">
            <a:solidFill>
              <a:schemeClr val="accent1"/>
            </a:solidFill>
            <a:prstDash val="solid"/>
            <a:round/>
            <a:headEnd len="med" w="med" type="none"/>
            <a:tailEnd len="med" w="med" type="none"/>
          </a:ln>
        </p:spPr>
      </p:cxnSp>
      <p:sp>
        <p:nvSpPr>
          <p:cNvPr id="180" name="Google Shape;180;p24"/>
          <p:cNvSpPr txBox="1"/>
          <p:nvPr>
            <p:ph idx="3" type="title"/>
          </p:nvPr>
        </p:nvSpPr>
        <p:spPr>
          <a:xfrm>
            <a:off x="5265838" y="3194675"/>
            <a:ext cx="2207400" cy="358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81" name="Google Shape;181;p24"/>
          <p:cNvSpPr txBox="1"/>
          <p:nvPr>
            <p:ph idx="4" type="subTitle"/>
          </p:nvPr>
        </p:nvSpPr>
        <p:spPr>
          <a:xfrm>
            <a:off x="5265838" y="3553150"/>
            <a:ext cx="2207400" cy="8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ONE_COLUMN_TEXT_1_2">
    <p:spTree>
      <p:nvGrpSpPr>
        <p:cNvPr id="182" name="Shape 182"/>
        <p:cNvGrpSpPr/>
        <p:nvPr/>
      </p:nvGrpSpPr>
      <p:grpSpPr>
        <a:xfrm>
          <a:off x="0" y="0"/>
          <a:ext cx="0" cy="0"/>
          <a:chOff x="0" y="0"/>
          <a:chExt cx="0" cy="0"/>
        </a:xfrm>
      </p:grpSpPr>
      <p:sp>
        <p:nvSpPr>
          <p:cNvPr id="183" name="Google Shape;183;p25"/>
          <p:cNvSpPr/>
          <p:nvPr/>
        </p:nvSpPr>
        <p:spPr>
          <a:xfrm flipH="1">
            <a:off x="275" y="0"/>
            <a:ext cx="5300400" cy="5164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4" name="Google Shape;184;p25"/>
          <p:cNvSpPr txBox="1"/>
          <p:nvPr>
            <p:ph type="title"/>
          </p:nvPr>
        </p:nvSpPr>
        <p:spPr>
          <a:xfrm>
            <a:off x="705222" y="76155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sp>
        <p:nvSpPr>
          <p:cNvPr id="185" name="Google Shape;185;p25"/>
          <p:cNvSpPr txBox="1"/>
          <p:nvPr>
            <p:ph idx="1" type="body"/>
          </p:nvPr>
        </p:nvSpPr>
        <p:spPr>
          <a:xfrm>
            <a:off x="705225" y="1517250"/>
            <a:ext cx="2808000" cy="1247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186" name="Google Shape;186;p25"/>
          <p:cNvSpPr txBox="1"/>
          <p:nvPr/>
        </p:nvSpPr>
        <p:spPr>
          <a:xfrm>
            <a:off x="705225" y="2839250"/>
            <a:ext cx="2574900" cy="82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lt1"/>
                </a:solidFill>
                <a:latin typeface="Montserrat"/>
                <a:ea typeface="Montserrat"/>
                <a:cs typeface="Montserrat"/>
                <a:sym typeface="Montserrat"/>
              </a:rPr>
              <a:t>CREDITS: This presentation template was created by </a:t>
            </a:r>
            <a:r>
              <a:rPr lang="en" sz="1000">
                <a:solidFill>
                  <a:schemeClr val="lt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000">
                <a:solidFill>
                  <a:schemeClr val="lt1"/>
                </a:solidFill>
                <a:latin typeface="Montserrat"/>
                <a:ea typeface="Montserrat"/>
                <a:cs typeface="Montserrat"/>
                <a:sym typeface="Montserrat"/>
              </a:rPr>
              <a:t>, including icons by </a:t>
            </a:r>
            <a:r>
              <a:rPr lang="en" sz="10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000">
                <a:solidFill>
                  <a:schemeClr val="lt1"/>
                </a:solidFill>
                <a:latin typeface="Montserrat"/>
                <a:ea typeface="Montserrat"/>
                <a:cs typeface="Montserrat"/>
                <a:sym typeface="Montserrat"/>
              </a:rPr>
              <a:t>, and infographics &amp; images by </a:t>
            </a:r>
            <a:r>
              <a:rPr lang="en" sz="1000">
                <a:solidFill>
                  <a:schemeClr val="lt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1000">
                <a:solidFill>
                  <a:schemeClr val="lt1"/>
                </a:solidFill>
                <a:latin typeface="Montserrat"/>
                <a:ea typeface="Montserrat"/>
                <a:cs typeface="Montserrat"/>
                <a:sym typeface="Montserrat"/>
              </a:rPr>
              <a:t>. </a:t>
            </a:r>
            <a:endParaRPr sz="1000">
              <a:solidFill>
                <a:schemeClr val="lt1"/>
              </a:solidFill>
              <a:latin typeface="Montserrat"/>
              <a:ea typeface="Montserrat"/>
              <a:cs typeface="Montserrat"/>
              <a:sym typeface="Montserrat"/>
            </a:endParaRPr>
          </a:p>
          <a:p>
            <a:pPr indent="0" lvl="0" marL="0" rtl="0" algn="l">
              <a:lnSpc>
                <a:spcPct val="115000"/>
              </a:lnSpc>
              <a:spcBef>
                <a:spcPts val="300"/>
              </a:spcBef>
              <a:spcAft>
                <a:spcPts val="0"/>
              </a:spcAft>
              <a:buNone/>
            </a:pPr>
            <a:r>
              <a:t/>
            </a:r>
            <a:endParaRPr sz="10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000">
              <a:solidFill>
                <a:schemeClr val="lt1"/>
              </a:solidFill>
              <a:latin typeface="Montserrat"/>
              <a:ea typeface="Montserrat"/>
              <a:cs typeface="Montserrat"/>
              <a:sym typeface="Montserra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ONE_COLUMN_TEXT_1_1_1">
    <p:spTree>
      <p:nvGrpSpPr>
        <p:cNvPr id="187" name="Shape 187"/>
        <p:cNvGrpSpPr/>
        <p:nvPr/>
      </p:nvGrpSpPr>
      <p:grpSpPr>
        <a:xfrm>
          <a:off x="0" y="0"/>
          <a:ext cx="0" cy="0"/>
          <a:chOff x="0" y="0"/>
          <a:chExt cx="0" cy="0"/>
        </a:xfrm>
      </p:grpSpPr>
      <p:sp>
        <p:nvSpPr>
          <p:cNvPr id="188" name="Google Shape;188;p26"/>
          <p:cNvSpPr/>
          <p:nvPr/>
        </p:nvSpPr>
        <p:spPr>
          <a:xfrm>
            <a:off x="2207650" y="1307425"/>
            <a:ext cx="6936600" cy="385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9" name="Google Shape;189;p26"/>
          <p:cNvSpPr txBox="1"/>
          <p:nvPr>
            <p:ph idx="1" type="body"/>
          </p:nvPr>
        </p:nvSpPr>
        <p:spPr>
          <a:xfrm>
            <a:off x="2577375" y="1699975"/>
            <a:ext cx="4366800" cy="3071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sz="1300">
                <a:solidFill>
                  <a:schemeClr val="lt1"/>
                </a:solidFill>
              </a:defRPr>
            </a:lvl1pPr>
            <a:lvl2pPr indent="-311150" lvl="1" marL="914400" rtl="0">
              <a:spcBef>
                <a:spcPts val="1600"/>
              </a:spcBef>
              <a:spcAft>
                <a:spcPts val="0"/>
              </a:spcAft>
              <a:buClr>
                <a:schemeClr val="lt1"/>
              </a:buClr>
              <a:buSzPts val="1300"/>
              <a:buChar char="○"/>
              <a:defRPr sz="1300">
                <a:solidFill>
                  <a:schemeClr val="lt1"/>
                </a:solidFill>
              </a:defRPr>
            </a:lvl2pPr>
            <a:lvl3pPr indent="-311150" lvl="2" marL="1371600" rtl="0">
              <a:spcBef>
                <a:spcPts val="1600"/>
              </a:spcBef>
              <a:spcAft>
                <a:spcPts val="0"/>
              </a:spcAft>
              <a:buClr>
                <a:schemeClr val="lt1"/>
              </a:buClr>
              <a:buSzPts val="1300"/>
              <a:buChar char="■"/>
              <a:defRPr sz="1300">
                <a:solidFill>
                  <a:schemeClr val="lt1"/>
                </a:solidFill>
              </a:defRPr>
            </a:lvl3pPr>
            <a:lvl4pPr indent="-311150" lvl="3" marL="1828800" rtl="0">
              <a:spcBef>
                <a:spcPts val="1600"/>
              </a:spcBef>
              <a:spcAft>
                <a:spcPts val="0"/>
              </a:spcAft>
              <a:buClr>
                <a:schemeClr val="lt1"/>
              </a:buClr>
              <a:buSzPts val="1300"/>
              <a:buChar char="●"/>
              <a:defRPr sz="1300">
                <a:solidFill>
                  <a:schemeClr val="lt1"/>
                </a:solidFill>
              </a:defRPr>
            </a:lvl4pPr>
            <a:lvl5pPr indent="-311150" lvl="4" marL="2286000" rtl="0">
              <a:spcBef>
                <a:spcPts val="1600"/>
              </a:spcBef>
              <a:spcAft>
                <a:spcPts val="0"/>
              </a:spcAft>
              <a:buClr>
                <a:schemeClr val="lt1"/>
              </a:buClr>
              <a:buSzPts val="1300"/>
              <a:buChar char="○"/>
              <a:defRPr sz="1300">
                <a:solidFill>
                  <a:schemeClr val="lt1"/>
                </a:solidFill>
              </a:defRPr>
            </a:lvl5pPr>
            <a:lvl6pPr indent="-311150" lvl="5" marL="2743200" rtl="0">
              <a:spcBef>
                <a:spcPts val="1600"/>
              </a:spcBef>
              <a:spcAft>
                <a:spcPts val="0"/>
              </a:spcAft>
              <a:buClr>
                <a:schemeClr val="lt1"/>
              </a:buClr>
              <a:buSzPts val="1300"/>
              <a:buChar char="■"/>
              <a:defRPr sz="1300">
                <a:solidFill>
                  <a:schemeClr val="lt1"/>
                </a:solidFill>
              </a:defRPr>
            </a:lvl6pPr>
            <a:lvl7pPr indent="-311150" lvl="6" marL="3200400" rtl="0">
              <a:spcBef>
                <a:spcPts val="1600"/>
              </a:spcBef>
              <a:spcAft>
                <a:spcPts val="0"/>
              </a:spcAft>
              <a:buClr>
                <a:schemeClr val="lt1"/>
              </a:buClr>
              <a:buSzPts val="1300"/>
              <a:buChar char="●"/>
              <a:defRPr sz="1300">
                <a:solidFill>
                  <a:schemeClr val="lt1"/>
                </a:solidFill>
              </a:defRPr>
            </a:lvl7pPr>
            <a:lvl8pPr indent="-311150" lvl="7" marL="3657600" rtl="0">
              <a:spcBef>
                <a:spcPts val="1600"/>
              </a:spcBef>
              <a:spcAft>
                <a:spcPts val="0"/>
              </a:spcAft>
              <a:buClr>
                <a:schemeClr val="lt1"/>
              </a:buClr>
              <a:buSzPts val="1300"/>
              <a:buChar char="○"/>
              <a:defRPr sz="1300">
                <a:solidFill>
                  <a:schemeClr val="lt1"/>
                </a:solidFill>
              </a:defRPr>
            </a:lvl8pPr>
            <a:lvl9pPr indent="-311150" lvl="8" marL="4114800" rtl="0">
              <a:spcBef>
                <a:spcPts val="1600"/>
              </a:spcBef>
              <a:spcAft>
                <a:spcPts val="1600"/>
              </a:spcAft>
              <a:buClr>
                <a:schemeClr val="lt1"/>
              </a:buClr>
              <a:buSzPts val="1300"/>
              <a:buChar char="■"/>
              <a:defRPr sz="1300">
                <a:solidFill>
                  <a:schemeClr val="lt1"/>
                </a:solidFill>
              </a:defRPr>
            </a:lvl9pPr>
          </a:lstStyle>
          <a:p/>
        </p:txBody>
      </p:sp>
      <p:sp>
        <p:nvSpPr>
          <p:cNvPr id="190" name="Google Shape;190;p26"/>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TITLE_AND_TWO_COLUMNS_1">
    <p:spTree>
      <p:nvGrpSpPr>
        <p:cNvPr id="191" name="Shape 191"/>
        <p:cNvGrpSpPr/>
        <p:nvPr/>
      </p:nvGrpSpPr>
      <p:grpSpPr>
        <a:xfrm>
          <a:off x="0" y="0"/>
          <a:ext cx="0" cy="0"/>
          <a:chOff x="0" y="0"/>
          <a:chExt cx="0" cy="0"/>
        </a:xfrm>
      </p:grpSpPr>
      <p:sp>
        <p:nvSpPr>
          <p:cNvPr id="192" name="Google Shape;192;p27"/>
          <p:cNvSpPr txBox="1"/>
          <p:nvPr>
            <p:ph idx="1" type="body"/>
          </p:nvPr>
        </p:nvSpPr>
        <p:spPr>
          <a:xfrm>
            <a:off x="966675" y="1468475"/>
            <a:ext cx="3276600" cy="2981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sz="1300"/>
            </a:lvl1pPr>
            <a:lvl2pPr indent="-311150" lvl="1" marL="914400" rtl="0">
              <a:spcBef>
                <a:spcPts val="1600"/>
              </a:spcBef>
              <a:spcAft>
                <a:spcPts val="0"/>
              </a:spcAft>
              <a:buSzPts val="1300"/>
              <a:buChar char="○"/>
              <a:defRPr sz="1300"/>
            </a:lvl2pPr>
            <a:lvl3pPr indent="-311150" lvl="2" marL="1371600" rtl="0">
              <a:spcBef>
                <a:spcPts val="1600"/>
              </a:spcBef>
              <a:spcAft>
                <a:spcPts val="0"/>
              </a:spcAft>
              <a:buSzPts val="1300"/>
              <a:buChar char="■"/>
              <a:defRPr sz="1300"/>
            </a:lvl3pPr>
            <a:lvl4pPr indent="-311150" lvl="3" marL="1828800" rtl="0">
              <a:spcBef>
                <a:spcPts val="1600"/>
              </a:spcBef>
              <a:spcAft>
                <a:spcPts val="0"/>
              </a:spcAft>
              <a:buSzPts val="1300"/>
              <a:buChar char="●"/>
              <a:defRPr sz="1300"/>
            </a:lvl4pPr>
            <a:lvl5pPr indent="-311150" lvl="4" marL="2286000" rtl="0">
              <a:spcBef>
                <a:spcPts val="1600"/>
              </a:spcBef>
              <a:spcAft>
                <a:spcPts val="0"/>
              </a:spcAft>
              <a:buSzPts val="1300"/>
              <a:buChar char="○"/>
              <a:defRPr sz="1300"/>
            </a:lvl5pPr>
            <a:lvl6pPr indent="-311150" lvl="5" marL="2743200" rtl="0">
              <a:spcBef>
                <a:spcPts val="1600"/>
              </a:spcBef>
              <a:spcAft>
                <a:spcPts val="0"/>
              </a:spcAft>
              <a:buSzPts val="1300"/>
              <a:buChar char="■"/>
              <a:defRPr sz="1300"/>
            </a:lvl6pPr>
            <a:lvl7pPr indent="-311150" lvl="6" marL="3200400" rtl="0">
              <a:spcBef>
                <a:spcPts val="1600"/>
              </a:spcBef>
              <a:spcAft>
                <a:spcPts val="0"/>
              </a:spcAft>
              <a:buSzPts val="1300"/>
              <a:buChar char="●"/>
              <a:defRPr sz="1300"/>
            </a:lvl7pPr>
            <a:lvl8pPr indent="-311150" lvl="7" marL="3657600" rtl="0">
              <a:spcBef>
                <a:spcPts val="1600"/>
              </a:spcBef>
              <a:spcAft>
                <a:spcPts val="0"/>
              </a:spcAft>
              <a:buSzPts val="1300"/>
              <a:buChar char="○"/>
              <a:defRPr sz="1300"/>
            </a:lvl8pPr>
            <a:lvl9pPr indent="-311150" lvl="8" marL="4114800" rtl="0">
              <a:spcBef>
                <a:spcPts val="1600"/>
              </a:spcBef>
              <a:spcAft>
                <a:spcPts val="1600"/>
              </a:spcAft>
              <a:buSzPts val="1300"/>
              <a:buChar char="■"/>
              <a:defRPr sz="1300"/>
            </a:lvl9pPr>
          </a:lstStyle>
          <a:p/>
        </p:txBody>
      </p:sp>
      <p:sp>
        <p:nvSpPr>
          <p:cNvPr id="193" name="Google Shape;193;p27"/>
          <p:cNvSpPr txBox="1"/>
          <p:nvPr>
            <p:ph idx="2" type="body"/>
          </p:nvPr>
        </p:nvSpPr>
        <p:spPr>
          <a:xfrm>
            <a:off x="4900625" y="1468475"/>
            <a:ext cx="3276600" cy="2981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sz="1300"/>
            </a:lvl1pPr>
            <a:lvl2pPr indent="-311150" lvl="1" marL="914400" rtl="0">
              <a:spcBef>
                <a:spcPts val="1600"/>
              </a:spcBef>
              <a:spcAft>
                <a:spcPts val="0"/>
              </a:spcAft>
              <a:buSzPts val="1300"/>
              <a:buChar char="○"/>
              <a:defRPr sz="1300"/>
            </a:lvl2pPr>
            <a:lvl3pPr indent="-311150" lvl="2" marL="1371600" rtl="0">
              <a:spcBef>
                <a:spcPts val="1600"/>
              </a:spcBef>
              <a:spcAft>
                <a:spcPts val="0"/>
              </a:spcAft>
              <a:buSzPts val="1300"/>
              <a:buChar char="■"/>
              <a:defRPr sz="1300"/>
            </a:lvl3pPr>
            <a:lvl4pPr indent="-311150" lvl="3" marL="1828800" rtl="0">
              <a:spcBef>
                <a:spcPts val="1600"/>
              </a:spcBef>
              <a:spcAft>
                <a:spcPts val="0"/>
              </a:spcAft>
              <a:buSzPts val="1300"/>
              <a:buChar char="●"/>
              <a:defRPr sz="1300"/>
            </a:lvl4pPr>
            <a:lvl5pPr indent="-311150" lvl="4" marL="2286000" rtl="0">
              <a:spcBef>
                <a:spcPts val="1600"/>
              </a:spcBef>
              <a:spcAft>
                <a:spcPts val="0"/>
              </a:spcAft>
              <a:buSzPts val="1300"/>
              <a:buChar char="○"/>
              <a:defRPr sz="1300"/>
            </a:lvl5pPr>
            <a:lvl6pPr indent="-311150" lvl="5" marL="2743200" rtl="0">
              <a:spcBef>
                <a:spcPts val="1600"/>
              </a:spcBef>
              <a:spcAft>
                <a:spcPts val="0"/>
              </a:spcAft>
              <a:buSzPts val="1300"/>
              <a:buChar char="■"/>
              <a:defRPr sz="1300"/>
            </a:lvl6pPr>
            <a:lvl7pPr indent="-311150" lvl="6" marL="3200400" rtl="0">
              <a:spcBef>
                <a:spcPts val="1600"/>
              </a:spcBef>
              <a:spcAft>
                <a:spcPts val="0"/>
              </a:spcAft>
              <a:buSzPts val="1300"/>
              <a:buChar char="●"/>
              <a:defRPr sz="1300"/>
            </a:lvl7pPr>
            <a:lvl8pPr indent="-311150" lvl="7" marL="3657600" rtl="0">
              <a:spcBef>
                <a:spcPts val="1600"/>
              </a:spcBef>
              <a:spcAft>
                <a:spcPts val="0"/>
              </a:spcAft>
              <a:buSzPts val="1300"/>
              <a:buChar char="○"/>
              <a:defRPr sz="1300"/>
            </a:lvl8pPr>
            <a:lvl9pPr indent="-311150" lvl="8" marL="4114800" rtl="0">
              <a:spcBef>
                <a:spcPts val="1600"/>
              </a:spcBef>
              <a:spcAft>
                <a:spcPts val="1600"/>
              </a:spcAft>
              <a:buSzPts val="1300"/>
              <a:buChar char="■"/>
              <a:defRPr sz="1300"/>
            </a:lvl9pPr>
          </a:lstStyle>
          <a:p/>
        </p:txBody>
      </p:sp>
      <p:sp>
        <p:nvSpPr>
          <p:cNvPr id="194" name="Google Shape;194;p27"/>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idx="1" type="body"/>
          </p:nvPr>
        </p:nvSpPr>
        <p:spPr>
          <a:xfrm>
            <a:off x="705225" y="1166075"/>
            <a:ext cx="7138500" cy="3078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1" name="Google Shape;21;p4"/>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idx="1" type="body"/>
          </p:nvPr>
        </p:nvSpPr>
        <p:spPr>
          <a:xfrm>
            <a:off x="1228050" y="1958550"/>
            <a:ext cx="2817600" cy="2491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5"/>
          <p:cNvSpPr txBox="1"/>
          <p:nvPr>
            <p:ph idx="2" type="body"/>
          </p:nvPr>
        </p:nvSpPr>
        <p:spPr>
          <a:xfrm>
            <a:off x="5098350" y="1958550"/>
            <a:ext cx="2817600" cy="2491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5" name="Google Shape;25;p5"/>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 name="Google Shape;26;p5"/>
          <p:cNvSpPr/>
          <p:nvPr/>
        </p:nvSpPr>
        <p:spPr>
          <a:xfrm>
            <a:off x="0" y="4748000"/>
            <a:ext cx="7500600" cy="395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 name="Google Shape;27;p5"/>
          <p:cNvCxnSpPr/>
          <p:nvPr/>
        </p:nvCxnSpPr>
        <p:spPr>
          <a:xfrm rot="10800000">
            <a:off x="781225" y="4940300"/>
            <a:ext cx="6774900" cy="0"/>
          </a:xfrm>
          <a:prstGeom prst="straightConnector1">
            <a:avLst/>
          </a:prstGeom>
          <a:noFill/>
          <a:ln cap="flat" cmpd="sng" w="19050">
            <a:solidFill>
              <a:schemeClr val="lt1"/>
            </a:solidFill>
            <a:prstDash val="solid"/>
            <a:round/>
            <a:headEnd len="med" w="med" type="none"/>
            <a:tailEnd len="med" w="med" type="none"/>
          </a:ln>
        </p:spPr>
      </p:cxnSp>
      <p:cxnSp>
        <p:nvCxnSpPr>
          <p:cNvPr id="28" name="Google Shape;28;p5"/>
          <p:cNvCxnSpPr/>
          <p:nvPr/>
        </p:nvCxnSpPr>
        <p:spPr>
          <a:xfrm rot="10800000">
            <a:off x="7496925" y="4940300"/>
            <a:ext cx="1095300" cy="0"/>
          </a:xfrm>
          <a:prstGeom prst="straightConnector1">
            <a:avLst/>
          </a:prstGeom>
          <a:noFill/>
          <a:ln cap="flat" cmpd="sng" w="19050">
            <a:solidFill>
              <a:schemeClr val="accent1"/>
            </a:solidFill>
            <a:prstDash val="solid"/>
            <a:round/>
            <a:headEnd len="med" w="med" type="none"/>
            <a:tailEnd len="med" w="med" type="none"/>
          </a:ln>
        </p:spPr>
      </p:cxnSp>
      <p:sp>
        <p:nvSpPr>
          <p:cNvPr id="29" name="Google Shape;29;p5"/>
          <p:cNvSpPr txBox="1"/>
          <p:nvPr>
            <p:ph idx="3" type="title"/>
          </p:nvPr>
        </p:nvSpPr>
        <p:spPr>
          <a:xfrm>
            <a:off x="1228048" y="1163688"/>
            <a:ext cx="2506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5"/>
          <p:cNvSpPr txBox="1"/>
          <p:nvPr>
            <p:ph idx="4" type="title"/>
          </p:nvPr>
        </p:nvSpPr>
        <p:spPr>
          <a:xfrm>
            <a:off x="5098348" y="1163675"/>
            <a:ext cx="2506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 name="Google Shape;33;p6"/>
          <p:cNvSpPr/>
          <p:nvPr/>
        </p:nvSpPr>
        <p:spPr>
          <a:xfrm>
            <a:off x="0" y="4748000"/>
            <a:ext cx="7500600" cy="395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 name="Google Shape;34;p6"/>
          <p:cNvCxnSpPr/>
          <p:nvPr/>
        </p:nvCxnSpPr>
        <p:spPr>
          <a:xfrm rot="10800000">
            <a:off x="781225" y="4940300"/>
            <a:ext cx="6774900" cy="0"/>
          </a:xfrm>
          <a:prstGeom prst="straightConnector1">
            <a:avLst/>
          </a:prstGeom>
          <a:noFill/>
          <a:ln cap="flat" cmpd="sng" w="19050">
            <a:solidFill>
              <a:schemeClr val="lt1"/>
            </a:solidFill>
            <a:prstDash val="solid"/>
            <a:round/>
            <a:headEnd len="med" w="med" type="none"/>
            <a:tailEnd len="med" w="med" type="none"/>
          </a:ln>
        </p:spPr>
      </p:cxnSp>
      <p:cxnSp>
        <p:nvCxnSpPr>
          <p:cNvPr id="35" name="Google Shape;35;p6"/>
          <p:cNvCxnSpPr/>
          <p:nvPr/>
        </p:nvCxnSpPr>
        <p:spPr>
          <a:xfrm rot="10800000">
            <a:off x="7496925" y="4940300"/>
            <a:ext cx="10953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type="title"/>
          </p:nvPr>
        </p:nvSpPr>
        <p:spPr>
          <a:xfrm>
            <a:off x="5284325" y="99015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8" name="Google Shape;38;p7"/>
          <p:cNvSpPr txBox="1"/>
          <p:nvPr>
            <p:ph idx="1" type="body"/>
          </p:nvPr>
        </p:nvSpPr>
        <p:spPr>
          <a:xfrm>
            <a:off x="5284325" y="1824150"/>
            <a:ext cx="2808000" cy="2024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9" name="Google Shape;39;p7"/>
          <p:cNvSpPr/>
          <p:nvPr/>
        </p:nvSpPr>
        <p:spPr>
          <a:xfrm>
            <a:off x="-13825" y="-13825"/>
            <a:ext cx="4535700" cy="386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7"/>
          <p:cNvCxnSpPr/>
          <p:nvPr/>
        </p:nvCxnSpPr>
        <p:spPr>
          <a:xfrm rot="10800000">
            <a:off x="781100" y="4940300"/>
            <a:ext cx="83583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41" name="Shape 41"/>
        <p:cNvGrpSpPr/>
        <p:nvPr/>
      </p:nvGrpSpPr>
      <p:grpSpPr>
        <a:xfrm>
          <a:off x="0" y="0"/>
          <a:ext cx="0" cy="0"/>
          <a:chOff x="0" y="0"/>
          <a:chExt cx="0" cy="0"/>
        </a:xfrm>
      </p:grpSpPr>
      <p:grpSp>
        <p:nvGrpSpPr>
          <p:cNvPr id="42" name="Google Shape;42;p8"/>
          <p:cNvGrpSpPr/>
          <p:nvPr/>
        </p:nvGrpSpPr>
        <p:grpSpPr>
          <a:xfrm>
            <a:off x="0" y="0"/>
            <a:ext cx="9144000" cy="5143475"/>
            <a:chOff x="0" y="0"/>
            <a:chExt cx="9144000" cy="5143475"/>
          </a:xfrm>
        </p:grpSpPr>
        <p:grpSp>
          <p:nvGrpSpPr>
            <p:cNvPr id="43" name="Google Shape;43;p8"/>
            <p:cNvGrpSpPr/>
            <p:nvPr/>
          </p:nvGrpSpPr>
          <p:grpSpPr>
            <a:xfrm>
              <a:off x="0" y="0"/>
              <a:ext cx="9144000" cy="5143475"/>
              <a:chOff x="0" y="0"/>
              <a:chExt cx="9144000" cy="5143475"/>
            </a:xfrm>
          </p:grpSpPr>
          <p:sp>
            <p:nvSpPr>
              <p:cNvPr id="44" name="Google Shape;44;p8"/>
              <p:cNvSpPr/>
              <p:nvPr/>
            </p:nvSpPr>
            <p:spPr>
              <a:xfrm>
                <a:off x="0" y="4748000"/>
                <a:ext cx="9144000" cy="395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p:nvPr/>
            </p:nvSpPr>
            <p:spPr>
              <a:xfrm>
                <a:off x="0" y="0"/>
                <a:ext cx="9144000" cy="395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p:nvPr/>
            </p:nvSpPr>
            <p:spPr>
              <a:xfrm rot="5400000">
                <a:off x="-2215050" y="2533025"/>
                <a:ext cx="4825500" cy="395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rot="5400000">
                <a:off x="6533550" y="2533025"/>
                <a:ext cx="4825500" cy="395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8"/>
            <p:cNvSpPr/>
            <p:nvPr/>
          </p:nvSpPr>
          <p:spPr>
            <a:xfrm>
              <a:off x="1490850" y="3577150"/>
              <a:ext cx="6162300" cy="1284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8"/>
          <p:cNvSpPr txBox="1"/>
          <p:nvPr>
            <p:ph type="title"/>
          </p:nvPr>
        </p:nvSpPr>
        <p:spPr>
          <a:xfrm>
            <a:off x="1651650" y="3722750"/>
            <a:ext cx="5840700" cy="1081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sp>
        <p:nvSpPr>
          <p:cNvPr id="51" name="Google Shape;51;p9"/>
          <p:cNvSpPr txBox="1"/>
          <p:nvPr>
            <p:ph idx="1" type="subTitle"/>
          </p:nvPr>
        </p:nvSpPr>
        <p:spPr>
          <a:xfrm>
            <a:off x="705225" y="1135125"/>
            <a:ext cx="2588100" cy="2769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52" name="Google Shape;52;p9"/>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9"/>
          <p:cNvSpPr/>
          <p:nvPr/>
        </p:nvSpPr>
        <p:spPr>
          <a:xfrm>
            <a:off x="4243400" y="625525"/>
            <a:ext cx="4900500" cy="4508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9"/>
          <p:cNvSpPr txBox="1"/>
          <p:nvPr>
            <p:ph idx="2" type="body"/>
          </p:nvPr>
        </p:nvSpPr>
        <p:spPr>
          <a:xfrm>
            <a:off x="4698575" y="3174475"/>
            <a:ext cx="3559500" cy="1414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FFFFFF"/>
              </a:buClr>
              <a:buSzPts val="1400"/>
              <a:buChar char="●"/>
              <a:defRPr sz="1400">
                <a:solidFill>
                  <a:srgbClr val="FFFFFF"/>
                </a:solidFill>
              </a:defRPr>
            </a:lvl1pPr>
            <a:lvl2pPr indent="-317500" lvl="1" marL="914400">
              <a:spcBef>
                <a:spcPts val="1600"/>
              </a:spcBef>
              <a:spcAft>
                <a:spcPts val="0"/>
              </a:spcAft>
              <a:buClr>
                <a:srgbClr val="FFFFFF"/>
              </a:buClr>
              <a:buSzPts val="1400"/>
              <a:buChar char="○"/>
              <a:defRPr>
                <a:solidFill>
                  <a:srgbClr val="FFFFFF"/>
                </a:solidFill>
              </a:defRPr>
            </a:lvl2pPr>
            <a:lvl3pPr indent="-317500" lvl="2" marL="1371600">
              <a:spcBef>
                <a:spcPts val="1600"/>
              </a:spcBef>
              <a:spcAft>
                <a:spcPts val="0"/>
              </a:spcAft>
              <a:buClr>
                <a:srgbClr val="FFFFFF"/>
              </a:buClr>
              <a:buSzPts val="1400"/>
              <a:buChar char="■"/>
              <a:defRPr>
                <a:solidFill>
                  <a:srgbClr val="FFFFFF"/>
                </a:solidFill>
              </a:defRPr>
            </a:lvl3pPr>
            <a:lvl4pPr indent="-317500" lvl="3" marL="1828800">
              <a:spcBef>
                <a:spcPts val="1600"/>
              </a:spcBef>
              <a:spcAft>
                <a:spcPts val="0"/>
              </a:spcAft>
              <a:buClr>
                <a:srgbClr val="FFFFFF"/>
              </a:buClr>
              <a:buSzPts val="1400"/>
              <a:buChar char="●"/>
              <a:defRPr>
                <a:solidFill>
                  <a:srgbClr val="FFFFFF"/>
                </a:solidFill>
              </a:defRPr>
            </a:lvl4pPr>
            <a:lvl5pPr indent="-317500" lvl="4" marL="2286000">
              <a:spcBef>
                <a:spcPts val="1600"/>
              </a:spcBef>
              <a:spcAft>
                <a:spcPts val="0"/>
              </a:spcAft>
              <a:buClr>
                <a:srgbClr val="FFFFFF"/>
              </a:buClr>
              <a:buSzPts val="1400"/>
              <a:buChar char="○"/>
              <a:defRPr>
                <a:solidFill>
                  <a:srgbClr val="FFFFFF"/>
                </a:solidFill>
              </a:defRPr>
            </a:lvl5pPr>
            <a:lvl6pPr indent="-317500" lvl="5" marL="2743200">
              <a:spcBef>
                <a:spcPts val="1600"/>
              </a:spcBef>
              <a:spcAft>
                <a:spcPts val="0"/>
              </a:spcAft>
              <a:buClr>
                <a:srgbClr val="FFFFFF"/>
              </a:buClr>
              <a:buSzPts val="1400"/>
              <a:buChar char="■"/>
              <a:defRPr>
                <a:solidFill>
                  <a:srgbClr val="FFFFFF"/>
                </a:solidFill>
              </a:defRPr>
            </a:lvl6pPr>
            <a:lvl7pPr indent="-317500" lvl="6" marL="3200400">
              <a:spcBef>
                <a:spcPts val="1600"/>
              </a:spcBef>
              <a:spcAft>
                <a:spcPts val="0"/>
              </a:spcAft>
              <a:buClr>
                <a:srgbClr val="FFFFFF"/>
              </a:buClr>
              <a:buSzPts val="1400"/>
              <a:buChar char="●"/>
              <a:defRPr>
                <a:solidFill>
                  <a:srgbClr val="FFFFFF"/>
                </a:solidFill>
              </a:defRPr>
            </a:lvl7pPr>
            <a:lvl8pPr indent="-317500" lvl="7" marL="3657600">
              <a:spcBef>
                <a:spcPts val="1600"/>
              </a:spcBef>
              <a:spcAft>
                <a:spcPts val="0"/>
              </a:spcAft>
              <a:buClr>
                <a:srgbClr val="FFFFFF"/>
              </a:buClr>
              <a:buSzPts val="1400"/>
              <a:buChar char="○"/>
              <a:defRPr>
                <a:solidFill>
                  <a:srgbClr val="FFFFFF"/>
                </a:solidFill>
              </a:defRPr>
            </a:lvl8pPr>
            <a:lvl9pPr indent="-317500" lvl="8" marL="4114800">
              <a:spcBef>
                <a:spcPts val="1600"/>
              </a:spcBef>
              <a:spcAft>
                <a:spcPts val="1600"/>
              </a:spcAft>
              <a:buClr>
                <a:srgbClr val="FFFFFF"/>
              </a:buClr>
              <a:buSzPts val="1400"/>
              <a:buChar char="■"/>
              <a:defRPr>
                <a:solidFill>
                  <a:srgbClr val="FFFFFF"/>
                </a:solidFill>
              </a:defRPr>
            </a:lvl9pPr>
          </a:lstStyle>
          <a:p/>
        </p:txBody>
      </p:sp>
      <p:cxnSp>
        <p:nvCxnSpPr>
          <p:cNvPr id="55" name="Google Shape;55;p9"/>
          <p:cNvCxnSpPr/>
          <p:nvPr/>
        </p:nvCxnSpPr>
        <p:spPr>
          <a:xfrm rot="10800000">
            <a:off x="781100" y="4940300"/>
            <a:ext cx="8358300" cy="0"/>
          </a:xfrm>
          <a:prstGeom prst="straightConnector1">
            <a:avLst/>
          </a:prstGeom>
          <a:noFill/>
          <a:ln cap="flat" cmpd="sng" w="19050">
            <a:solidFill>
              <a:schemeClr val="accent1"/>
            </a:solidFill>
            <a:prstDash val="solid"/>
            <a:round/>
            <a:headEnd len="med" w="med" type="none"/>
            <a:tailEnd len="med" w="med" type="none"/>
          </a:ln>
        </p:spPr>
      </p:cxnSp>
      <p:cxnSp>
        <p:nvCxnSpPr>
          <p:cNvPr id="56" name="Google Shape;56;p9"/>
          <p:cNvCxnSpPr/>
          <p:nvPr/>
        </p:nvCxnSpPr>
        <p:spPr>
          <a:xfrm rot="10800000">
            <a:off x="4248225" y="4940300"/>
            <a:ext cx="43440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10"/>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59" name="Google Shape;59;p10"/>
          <p:cNvCxnSpPr/>
          <p:nvPr/>
        </p:nvCxnSpPr>
        <p:spPr>
          <a:xfrm rot="10800000">
            <a:off x="781100" y="4940300"/>
            <a:ext cx="83583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ontserrat ExtraBold"/>
              <a:buNone/>
              <a:defRPr sz="2800">
                <a:solidFill>
                  <a:schemeClr val="accent1"/>
                </a:solidFill>
                <a:latin typeface="Montserrat ExtraBold"/>
                <a:ea typeface="Montserrat ExtraBold"/>
                <a:cs typeface="Montserrat ExtraBold"/>
                <a:sym typeface="Montserrat ExtraBold"/>
              </a:defRPr>
            </a:lvl1pPr>
            <a:lvl2pPr lvl="1">
              <a:spcBef>
                <a:spcPts val="0"/>
              </a:spcBef>
              <a:spcAft>
                <a:spcPts val="0"/>
              </a:spcAft>
              <a:buClr>
                <a:schemeClr val="accent1"/>
              </a:buClr>
              <a:buSzPts val="2800"/>
              <a:buNone/>
              <a:defRPr sz="2800">
                <a:solidFill>
                  <a:schemeClr val="accent1"/>
                </a:solidFill>
              </a:defRPr>
            </a:lvl2pPr>
            <a:lvl3pPr lvl="2">
              <a:spcBef>
                <a:spcPts val="0"/>
              </a:spcBef>
              <a:spcAft>
                <a:spcPts val="0"/>
              </a:spcAft>
              <a:buClr>
                <a:schemeClr val="accent1"/>
              </a:buClr>
              <a:buSzPts val="2800"/>
              <a:buNone/>
              <a:defRPr sz="2800">
                <a:solidFill>
                  <a:schemeClr val="accent1"/>
                </a:solidFill>
              </a:defRPr>
            </a:lvl3pPr>
            <a:lvl4pPr lvl="3">
              <a:spcBef>
                <a:spcPts val="0"/>
              </a:spcBef>
              <a:spcAft>
                <a:spcPts val="0"/>
              </a:spcAft>
              <a:buClr>
                <a:schemeClr val="accent1"/>
              </a:buClr>
              <a:buSzPts val="2800"/>
              <a:buNone/>
              <a:defRPr sz="2800">
                <a:solidFill>
                  <a:schemeClr val="accent1"/>
                </a:solidFill>
              </a:defRPr>
            </a:lvl4pPr>
            <a:lvl5pPr lvl="4">
              <a:spcBef>
                <a:spcPts val="0"/>
              </a:spcBef>
              <a:spcAft>
                <a:spcPts val="0"/>
              </a:spcAft>
              <a:buClr>
                <a:schemeClr val="accent1"/>
              </a:buClr>
              <a:buSzPts val="2800"/>
              <a:buNone/>
              <a:defRPr sz="2800">
                <a:solidFill>
                  <a:schemeClr val="accent1"/>
                </a:solidFill>
              </a:defRPr>
            </a:lvl5pPr>
            <a:lvl6pPr lvl="5">
              <a:spcBef>
                <a:spcPts val="0"/>
              </a:spcBef>
              <a:spcAft>
                <a:spcPts val="0"/>
              </a:spcAft>
              <a:buClr>
                <a:schemeClr val="accent1"/>
              </a:buClr>
              <a:buSzPts val="2800"/>
              <a:buNone/>
              <a:defRPr sz="2800">
                <a:solidFill>
                  <a:schemeClr val="accent1"/>
                </a:solidFill>
              </a:defRPr>
            </a:lvl6pPr>
            <a:lvl7pPr lvl="6">
              <a:spcBef>
                <a:spcPts val="0"/>
              </a:spcBef>
              <a:spcAft>
                <a:spcPts val="0"/>
              </a:spcAft>
              <a:buClr>
                <a:schemeClr val="accent1"/>
              </a:buClr>
              <a:buSzPts val="2800"/>
              <a:buNone/>
              <a:defRPr sz="2800">
                <a:solidFill>
                  <a:schemeClr val="accent1"/>
                </a:solidFill>
              </a:defRPr>
            </a:lvl7pPr>
            <a:lvl8pPr lvl="7">
              <a:spcBef>
                <a:spcPts val="0"/>
              </a:spcBef>
              <a:spcAft>
                <a:spcPts val="0"/>
              </a:spcAft>
              <a:buClr>
                <a:schemeClr val="accent1"/>
              </a:buClr>
              <a:buSzPts val="2800"/>
              <a:buNone/>
              <a:defRPr sz="2800">
                <a:solidFill>
                  <a:schemeClr val="accent1"/>
                </a:solidFill>
              </a:defRPr>
            </a:lvl8pPr>
            <a:lvl9pPr lvl="8">
              <a:spcBef>
                <a:spcPts val="0"/>
              </a:spcBef>
              <a:spcAft>
                <a:spcPts val="0"/>
              </a:spcAft>
              <a:buClr>
                <a:schemeClr val="accent1"/>
              </a:buClr>
              <a:buSzPts val="2800"/>
              <a:buNone/>
              <a:defRPr sz="2800">
                <a:solidFill>
                  <a:schemeClr val="accent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indent="-317500" lvl="1" marL="9144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p:nvPr/>
        </p:nvSpPr>
        <p:spPr>
          <a:xfrm>
            <a:off x="-55300" y="1731750"/>
            <a:ext cx="5081400" cy="168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8"/>
          <p:cNvSpPr txBox="1"/>
          <p:nvPr>
            <p:ph type="ctrTitle"/>
          </p:nvPr>
        </p:nvSpPr>
        <p:spPr>
          <a:xfrm>
            <a:off x="790800" y="2056650"/>
            <a:ext cx="4878000" cy="103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Hostel Froodie</a:t>
            </a:r>
            <a:endParaRPr>
              <a:solidFill>
                <a:schemeClr val="accent1"/>
              </a:solidFill>
            </a:endParaRPr>
          </a:p>
        </p:txBody>
      </p:sp>
      <p:sp>
        <p:nvSpPr>
          <p:cNvPr id="201" name="Google Shape;201;p28"/>
          <p:cNvSpPr txBox="1"/>
          <p:nvPr>
            <p:ph idx="1" type="subTitle"/>
          </p:nvPr>
        </p:nvSpPr>
        <p:spPr>
          <a:xfrm>
            <a:off x="888325" y="4399261"/>
            <a:ext cx="3430800" cy="37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Innovative meal Planner</a:t>
            </a:r>
            <a:endParaRPr/>
          </a:p>
        </p:txBody>
      </p:sp>
      <p:cxnSp>
        <p:nvCxnSpPr>
          <p:cNvPr id="202" name="Google Shape;202;p28"/>
          <p:cNvCxnSpPr/>
          <p:nvPr/>
        </p:nvCxnSpPr>
        <p:spPr>
          <a:xfrm rot="10800000">
            <a:off x="981700" y="4940300"/>
            <a:ext cx="5530800" cy="0"/>
          </a:xfrm>
          <a:prstGeom prst="straightConnector1">
            <a:avLst/>
          </a:prstGeom>
          <a:noFill/>
          <a:ln cap="flat" cmpd="sng" w="19050">
            <a:solidFill>
              <a:schemeClr val="lt1"/>
            </a:solidFill>
            <a:prstDash val="solid"/>
            <a:round/>
            <a:headEnd len="med" w="med" type="none"/>
            <a:tailEnd len="med" w="med" type="none"/>
          </a:ln>
        </p:spPr>
      </p:cxnSp>
      <p:cxnSp>
        <p:nvCxnSpPr>
          <p:cNvPr id="203" name="Google Shape;203;p28"/>
          <p:cNvCxnSpPr/>
          <p:nvPr/>
        </p:nvCxnSpPr>
        <p:spPr>
          <a:xfrm rot="10800000">
            <a:off x="4348475" y="203200"/>
            <a:ext cx="4203300" cy="0"/>
          </a:xfrm>
          <a:prstGeom prst="straightConnector1">
            <a:avLst/>
          </a:prstGeom>
          <a:noFill/>
          <a:ln cap="flat" cmpd="sng" w="19050">
            <a:solidFill>
              <a:schemeClr val="accent1"/>
            </a:solidFill>
            <a:prstDash val="solid"/>
            <a:round/>
            <a:headEnd len="med" w="med" type="none"/>
            <a:tailEnd len="med" w="med" type="none"/>
          </a:ln>
        </p:spPr>
      </p:cxnSp>
      <p:cxnSp>
        <p:nvCxnSpPr>
          <p:cNvPr id="204" name="Google Shape;204;p28"/>
          <p:cNvCxnSpPr/>
          <p:nvPr/>
        </p:nvCxnSpPr>
        <p:spPr>
          <a:xfrm rot="10800000">
            <a:off x="4355425" y="203200"/>
            <a:ext cx="2979600" cy="0"/>
          </a:xfrm>
          <a:prstGeom prst="straightConnector1">
            <a:avLst/>
          </a:prstGeom>
          <a:noFill/>
          <a:ln cap="flat" cmpd="sng" w="19050">
            <a:solidFill>
              <a:schemeClr val="lt1"/>
            </a:solidFill>
            <a:prstDash val="solid"/>
            <a:round/>
            <a:headEnd len="med" w="med" type="none"/>
            <a:tailEnd len="med" w="med" type="none"/>
          </a:ln>
        </p:spPr>
      </p:cxnSp>
      <p:pic>
        <p:nvPicPr>
          <p:cNvPr id="205" name="Google Shape;205;p28"/>
          <p:cNvPicPr preferRelativeResize="0"/>
          <p:nvPr/>
        </p:nvPicPr>
        <p:blipFill rotWithShape="1">
          <a:blip r:embed="rId3">
            <a:alphaModFix/>
          </a:blip>
          <a:srcRect b="3857" l="0" r="0" t="3857"/>
          <a:stretch/>
        </p:blipFill>
        <p:spPr>
          <a:xfrm>
            <a:off x="4477321" y="944200"/>
            <a:ext cx="3527253" cy="3255087"/>
          </a:xfrm>
          <a:prstGeom prst="rect">
            <a:avLst/>
          </a:prstGeom>
          <a:noFill/>
          <a:ln>
            <a:noFill/>
          </a:ln>
        </p:spPr>
      </p:pic>
      <p:sp>
        <p:nvSpPr>
          <p:cNvPr id="206" name="Google Shape;206;p28"/>
          <p:cNvSpPr txBox="1"/>
          <p:nvPr/>
        </p:nvSpPr>
        <p:spPr>
          <a:xfrm>
            <a:off x="888325" y="3489850"/>
            <a:ext cx="3333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F2F2F2"/>
                </a:solidFill>
                <a:latin typeface="Montserrat"/>
                <a:ea typeface="Montserrat"/>
                <a:cs typeface="Montserrat"/>
                <a:sym typeface="Montserrat"/>
              </a:rPr>
              <a:t>Vidyut Balaji 		19D100025</a:t>
            </a:r>
            <a:endParaRPr sz="900">
              <a:solidFill>
                <a:srgbClr val="F2F2F2"/>
              </a:solidFill>
              <a:latin typeface="Montserrat"/>
              <a:ea typeface="Montserrat"/>
              <a:cs typeface="Montserrat"/>
              <a:sym typeface="Montserrat"/>
            </a:endParaRPr>
          </a:p>
          <a:p>
            <a:pPr indent="0" lvl="0" marL="0" rtl="0" algn="l">
              <a:spcBef>
                <a:spcPts val="0"/>
              </a:spcBef>
              <a:spcAft>
                <a:spcPts val="0"/>
              </a:spcAft>
              <a:buNone/>
            </a:pPr>
            <a:r>
              <a:rPr lang="en" sz="900">
                <a:solidFill>
                  <a:srgbClr val="F2F2F2"/>
                </a:solidFill>
                <a:latin typeface="Montserrat"/>
                <a:ea typeface="Montserrat"/>
                <a:cs typeface="Montserrat"/>
                <a:sym typeface="Montserrat"/>
              </a:rPr>
              <a:t>Prakriti Mehta 	 	19D100013</a:t>
            </a:r>
            <a:endParaRPr sz="900">
              <a:solidFill>
                <a:srgbClr val="F2F2F2"/>
              </a:solidFill>
              <a:latin typeface="Montserrat"/>
              <a:ea typeface="Montserrat"/>
              <a:cs typeface="Montserrat"/>
              <a:sym typeface="Montserrat"/>
            </a:endParaRPr>
          </a:p>
          <a:p>
            <a:pPr indent="0" lvl="0" marL="0" rtl="0" algn="l">
              <a:spcBef>
                <a:spcPts val="0"/>
              </a:spcBef>
              <a:spcAft>
                <a:spcPts val="0"/>
              </a:spcAft>
              <a:buNone/>
            </a:pPr>
            <a:r>
              <a:rPr lang="en" sz="900">
                <a:solidFill>
                  <a:srgbClr val="F2F2F2"/>
                </a:solidFill>
                <a:latin typeface="Montserrat"/>
                <a:ea typeface="Montserrat"/>
                <a:cs typeface="Montserrat"/>
                <a:sym typeface="Montserrat"/>
              </a:rPr>
              <a:t>Vijayant  </a:t>
            </a:r>
            <a:r>
              <a:rPr lang="en" sz="900">
                <a:solidFill>
                  <a:srgbClr val="F2F2F2"/>
                </a:solidFill>
                <a:latin typeface="Montserrat"/>
                <a:ea typeface="Montserrat"/>
                <a:cs typeface="Montserrat"/>
                <a:sym typeface="Montserrat"/>
              </a:rPr>
              <a:t>	</a:t>
            </a:r>
            <a:r>
              <a:rPr lang="en" sz="900">
                <a:solidFill>
                  <a:srgbClr val="F2F2F2"/>
                </a:solidFill>
                <a:latin typeface="Montserrat"/>
                <a:ea typeface="Montserrat"/>
                <a:cs typeface="Montserrat"/>
                <a:sym typeface="Montserrat"/>
              </a:rPr>
              <a:t>	180100078</a:t>
            </a:r>
            <a:endParaRPr sz="900">
              <a:solidFill>
                <a:srgbClr val="F2F2F2"/>
              </a:solidFill>
              <a:latin typeface="Montserrat"/>
              <a:ea typeface="Montserrat"/>
              <a:cs typeface="Montserrat"/>
              <a:sym typeface="Montserrat"/>
            </a:endParaRPr>
          </a:p>
          <a:p>
            <a:pPr indent="0" lvl="0" marL="0" rtl="0" algn="l">
              <a:spcBef>
                <a:spcPts val="0"/>
              </a:spcBef>
              <a:spcAft>
                <a:spcPts val="0"/>
              </a:spcAft>
              <a:buNone/>
            </a:pPr>
            <a:r>
              <a:rPr lang="en" sz="900">
                <a:solidFill>
                  <a:srgbClr val="F2F2F2"/>
                </a:solidFill>
                <a:latin typeface="Montserrat"/>
                <a:ea typeface="Montserrat"/>
                <a:cs typeface="Montserrat"/>
                <a:sym typeface="Montserrat"/>
              </a:rPr>
              <a:t>Kratik  			180100059</a:t>
            </a:r>
            <a:endParaRPr sz="900">
              <a:solidFill>
                <a:srgbClr val="F2F2F2"/>
              </a:solidFill>
              <a:latin typeface="Montserrat"/>
              <a:ea typeface="Montserrat"/>
              <a:cs typeface="Montserrat"/>
              <a:sym typeface="Montserrat"/>
            </a:endParaRPr>
          </a:p>
          <a:p>
            <a:pPr indent="0" lvl="0" marL="0" rtl="0" algn="l">
              <a:spcBef>
                <a:spcPts val="0"/>
              </a:spcBef>
              <a:spcAft>
                <a:spcPts val="0"/>
              </a:spcAft>
              <a:buNone/>
            </a:pPr>
            <a:r>
              <a:rPr lang="en" sz="900">
                <a:solidFill>
                  <a:srgbClr val="F2F2F2"/>
                </a:solidFill>
                <a:latin typeface="Montserrat"/>
                <a:ea typeface="Montserrat"/>
                <a:cs typeface="Montserrat"/>
                <a:sym typeface="Montserrat"/>
              </a:rPr>
              <a:t>Shrey Gupta  		190100112	</a:t>
            </a:r>
            <a:endParaRPr sz="900">
              <a:solidFill>
                <a:srgbClr val="F2F2F2"/>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7"/>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 LandScape Assessment</a:t>
            </a:r>
            <a:endParaRPr/>
          </a:p>
        </p:txBody>
      </p:sp>
      <p:sp>
        <p:nvSpPr>
          <p:cNvPr id="285" name="Google Shape;285;p37"/>
          <p:cNvSpPr txBox="1"/>
          <p:nvPr>
            <p:ph idx="2" type="title"/>
          </p:nvPr>
        </p:nvSpPr>
        <p:spPr>
          <a:xfrm>
            <a:off x="5625013" y="2195800"/>
            <a:ext cx="2675400" cy="35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Noom</a:t>
            </a:r>
            <a:endParaRPr/>
          </a:p>
        </p:txBody>
      </p:sp>
      <p:sp>
        <p:nvSpPr>
          <p:cNvPr id="286" name="Google Shape;286;p37"/>
          <p:cNvSpPr txBox="1"/>
          <p:nvPr>
            <p:ph idx="1" type="subTitle"/>
          </p:nvPr>
        </p:nvSpPr>
        <p:spPr>
          <a:xfrm>
            <a:off x="5625025" y="2384375"/>
            <a:ext cx="2528700" cy="5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t> A software that takes the user's exercise and food logs</a:t>
            </a:r>
            <a:endParaRPr sz="900"/>
          </a:p>
        </p:txBody>
      </p:sp>
      <p:sp>
        <p:nvSpPr>
          <p:cNvPr id="287" name="Google Shape;287;p37"/>
          <p:cNvSpPr txBox="1"/>
          <p:nvPr>
            <p:ph idx="3" type="title"/>
          </p:nvPr>
        </p:nvSpPr>
        <p:spPr>
          <a:xfrm>
            <a:off x="5625026" y="4082375"/>
            <a:ext cx="2866800" cy="35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Gulpie</a:t>
            </a:r>
            <a:endParaRPr/>
          </a:p>
        </p:txBody>
      </p:sp>
      <p:sp>
        <p:nvSpPr>
          <p:cNvPr id="288" name="Google Shape;288;p37"/>
          <p:cNvSpPr txBox="1"/>
          <p:nvPr>
            <p:ph idx="4" type="subTitle"/>
          </p:nvPr>
        </p:nvSpPr>
        <p:spPr>
          <a:xfrm>
            <a:off x="5625037" y="4288925"/>
            <a:ext cx="2528700" cy="5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t>uses AI to recommend Restaurants and places to eat, to suit the user's diet.</a:t>
            </a:r>
            <a:endParaRPr sz="900"/>
          </a:p>
        </p:txBody>
      </p:sp>
      <p:sp>
        <p:nvSpPr>
          <p:cNvPr id="289" name="Google Shape;289;p37"/>
          <p:cNvSpPr txBox="1"/>
          <p:nvPr>
            <p:ph idx="5" type="title"/>
          </p:nvPr>
        </p:nvSpPr>
        <p:spPr>
          <a:xfrm>
            <a:off x="869488" y="2195800"/>
            <a:ext cx="2675400" cy="354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Whisk’s Culinary Coach</a:t>
            </a:r>
            <a:endParaRPr/>
          </a:p>
        </p:txBody>
      </p:sp>
      <p:sp>
        <p:nvSpPr>
          <p:cNvPr id="290" name="Google Shape;290;p37"/>
          <p:cNvSpPr txBox="1"/>
          <p:nvPr>
            <p:ph idx="6" type="subTitle"/>
          </p:nvPr>
        </p:nvSpPr>
        <p:spPr>
          <a:xfrm>
            <a:off x="1016112" y="2384375"/>
            <a:ext cx="2528700" cy="537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900"/>
              <a:t>AI-powered nutrition platform that provides food recommendations based on flavour preferences and avoidances</a:t>
            </a:r>
            <a:endParaRPr sz="900"/>
          </a:p>
        </p:txBody>
      </p:sp>
      <p:sp>
        <p:nvSpPr>
          <p:cNvPr id="291" name="Google Shape;291;p37"/>
          <p:cNvSpPr txBox="1"/>
          <p:nvPr>
            <p:ph idx="7" type="title"/>
          </p:nvPr>
        </p:nvSpPr>
        <p:spPr>
          <a:xfrm>
            <a:off x="893888" y="4035273"/>
            <a:ext cx="2675400" cy="354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Frélii</a:t>
            </a:r>
            <a:endParaRPr/>
          </a:p>
        </p:txBody>
      </p:sp>
      <p:sp>
        <p:nvSpPr>
          <p:cNvPr id="292" name="Google Shape;292;p37"/>
          <p:cNvSpPr txBox="1"/>
          <p:nvPr>
            <p:ph idx="8" type="subTitle"/>
          </p:nvPr>
        </p:nvSpPr>
        <p:spPr>
          <a:xfrm>
            <a:off x="1040425" y="4264775"/>
            <a:ext cx="2528700" cy="537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900"/>
              <a:t>a health tool that uses AI to build unique nutrition and health needs</a:t>
            </a:r>
            <a:endParaRPr sz="900"/>
          </a:p>
        </p:txBody>
      </p:sp>
      <p:pic>
        <p:nvPicPr>
          <p:cNvPr descr="Graphical user interface, text, application&#10;&#10;Description automatically generated" id="293" name="Google Shape;293;p37"/>
          <p:cNvPicPr preferRelativeResize="0"/>
          <p:nvPr/>
        </p:nvPicPr>
        <p:blipFill rotWithShape="1">
          <a:blip r:embed="rId3">
            <a:alphaModFix/>
          </a:blip>
          <a:srcRect b="0" l="0" r="0" t="0"/>
          <a:stretch/>
        </p:blipFill>
        <p:spPr>
          <a:xfrm>
            <a:off x="1177047" y="1187863"/>
            <a:ext cx="2392256" cy="1026374"/>
          </a:xfrm>
          <a:prstGeom prst="rect">
            <a:avLst/>
          </a:prstGeom>
          <a:noFill/>
          <a:ln>
            <a:noFill/>
          </a:ln>
        </p:spPr>
      </p:pic>
      <p:pic>
        <p:nvPicPr>
          <p:cNvPr id="294" name="Google Shape;294;p37"/>
          <p:cNvPicPr preferRelativeResize="0"/>
          <p:nvPr/>
        </p:nvPicPr>
        <p:blipFill>
          <a:blip r:embed="rId4">
            <a:alphaModFix/>
          </a:blip>
          <a:stretch>
            <a:fillRect/>
          </a:stretch>
        </p:blipFill>
        <p:spPr>
          <a:xfrm>
            <a:off x="1758082" y="3056022"/>
            <a:ext cx="1811217" cy="1026350"/>
          </a:xfrm>
          <a:prstGeom prst="rect">
            <a:avLst/>
          </a:prstGeom>
          <a:noFill/>
          <a:ln>
            <a:noFill/>
          </a:ln>
        </p:spPr>
      </p:pic>
      <p:pic>
        <p:nvPicPr>
          <p:cNvPr descr="Diagram&#10;&#10;Description automatically generated" id="295" name="Google Shape;295;p37"/>
          <p:cNvPicPr preferRelativeResize="0"/>
          <p:nvPr/>
        </p:nvPicPr>
        <p:blipFill rotWithShape="1">
          <a:blip r:embed="rId5">
            <a:alphaModFix/>
          </a:blip>
          <a:srcRect b="0" l="0" r="0" t="0"/>
          <a:stretch/>
        </p:blipFill>
        <p:spPr>
          <a:xfrm>
            <a:off x="5729077" y="1187871"/>
            <a:ext cx="2244844" cy="1026349"/>
          </a:xfrm>
          <a:prstGeom prst="rect">
            <a:avLst/>
          </a:prstGeom>
          <a:noFill/>
          <a:ln>
            <a:noFill/>
          </a:ln>
        </p:spPr>
      </p:pic>
      <p:pic>
        <p:nvPicPr>
          <p:cNvPr id="296" name="Google Shape;296;p37"/>
          <p:cNvPicPr preferRelativeResize="0"/>
          <p:nvPr/>
        </p:nvPicPr>
        <p:blipFill>
          <a:blip r:embed="rId6">
            <a:alphaModFix/>
          </a:blip>
          <a:stretch>
            <a:fillRect/>
          </a:stretch>
        </p:blipFill>
        <p:spPr>
          <a:xfrm>
            <a:off x="5698372" y="3408157"/>
            <a:ext cx="2528700" cy="62711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8"/>
          <p:cNvSpPr txBox="1"/>
          <p:nvPr>
            <p:ph type="title"/>
          </p:nvPr>
        </p:nvSpPr>
        <p:spPr>
          <a:xfrm>
            <a:off x="246450" y="2321625"/>
            <a:ext cx="8274300" cy="841800"/>
          </a:xfrm>
          <a:prstGeom prst="rect">
            <a:avLst/>
          </a:prstGeom>
        </p:spPr>
        <p:txBody>
          <a:bodyPr anchorCtr="0" anchor="ctr" bIns="91425" lIns="91425" spcFirstLastPara="1" rIns="91425" wrap="square" tIns="91425">
            <a:noAutofit/>
          </a:bodyPr>
          <a:lstStyle/>
          <a:p>
            <a:pPr indent="0" lvl="0" marL="1828800" rtl="0" algn="l">
              <a:spcBef>
                <a:spcPts val="0"/>
              </a:spcBef>
              <a:spcAft>
                <a:spcPts val="0"/>
              </a:spcAft>
              <a:buNone/>
            </a:pPr>
            <a:r>
              <a:rPr lang="en" sz="3100"/>
              <a:t>   SOFTWARE </a:t>
            </a:r>
            <a:r>
              <a:rPr lang="en" sz="3100">
                <a:solidFill>
                  <a:schemeClr val="lt1"/>
                </a:solidFill>
              </a:rPr>
              <a:t>DESIGN</a:t>
            </a:r>
            <a:endParaRPr sz="3100">
              <a:solidFill>
                <a:schemeClr val="lt1"/>
              </a:solidFill>
            </a:endParaRPr>
          </a:p>
        </p:txBody>
      </p:sp>
      <p:sp>
        <p:nvSpPr>
          <p:cNvPr id="302" name="Google Shape;302;p38"/>
          <p:cNvSpPr txBox="1"/>
          <p:nvPr>
            <p:ph idx="2" type="title"/>
          </p:nvPr>
        </p:nvSpPr>
        <p:spPr>
          <a:xfrm>
            <a:off x="1921688" y="1703819"/>
            <a:ext cx="35460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9"/>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SCRIPT FOR PRODUCT PROTOTYPE</a:t>
            </a:r>
            <a:endParaRPr/>
          </a:p>
        </p:txBody>
      </p:sp>
      <p:sp>
        <p:nvSpPr>
          <p:cNvPr id="308" name="Google Shape;308;p39"/>
          <p:cNvSpPr/>
          <p:nvPr/>
        </p:nvSpPr>
        <p:spPr>
          <a:xfrm>
            <a:off x="8210000" y="110638"/>
            <a:ext cx="795000" cy="795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9" name="Google Shape;309;p39"/>
          <p:cNvPicPr preferRelativeResize="0"/>
          <p:nvPr/>
        </p:nvPicPr>
        <p:blipFill rotWithShape="1">
          <a:blip r:embed="rId3">
            <a:alphaModFix/>
          </a:blip>
          <a:srcRect b="0" l="4262" r="4262" t="0"/>
          <a:stretch/>
        </p:blipFill>
        <p:spPr>
          <a:xfrm>
            <a:off x="457200" y="1097280"/>
            <a:ext cx="4114800" cy="2936949"/>
          </a:xfrm>
          <a:prstGeom prst="rect">
            <a:avLst/>
          </a:prstGeom>
          <a:noFill/>
          <a:ln>
            <a:noFill/>
          </a:ln>
        </p:spPr>
      </p:pic>
      <p:pic>
        <p:nvPicPr>
          <p:cNvPr id="310" name="Google Shape;310;p39"/>
          <p:cNvPicPr preferRelativeResize="0"/>
          <p:nvPr/>
        </p:nvPicPr>
        <p:blipFill rotWithShape="1">
          <a:blip r:embed="rId4">
            <a:alphaModFix/>
          </a:blip>
          <a:srcRect b="6582" l="0" r="0" t="6582"/>
          <a:stretch/>
        </p:blipFill>
        <p:spPr>
          <a:xfrm>
            <a:off x="4754880" y="1097280"/>
            <a:ext cx="4114799" cy="2936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0"/>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AND DATA ANALYSIS WITH RUDIMENTARY INTERFACE</a:t>
            </a:r>
            <a:endParaRPr/>
          </a:p>
        </p:txBody>
      </p:sp>
      <p:sp>
        <p:nvSpPr>
          <p:cNvPr id="316" name="Google Shape;316;p40"/>
          <p:cNvSpPr/>
          <p:nvPr/>
        </p:nvSpPr>
        <p:spPr>
          <a:xfrm>
            <a:off x="8210000" y="110638"/>
            <a:ext cx="795000" cy="795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 name="Google Shape;317;p40"/>
          <p:cNvPicPr preferRelativeResize="0"/>
          <p:nvPr/>
        </p:nvPicPr>
        <p:blipFill>
          <a:blip r:embed="rId3">
            <a:alphaModFix/>
          </a:blip>
          <a:stretch>
            <a:fillRect/>
          </a:stretch>
        </p:blipFill>
        <p:spPr>
          <a:xfrm>
            <a:off x="5191825" y="1864475"/>
            <a:ext cx="3474474" cy="1934025"/>
          </a:xfrm>
          <a:prstGeom prst="rect">
            <a:avLst/>
          </a:prstGeom>
          <a:noFill/>
          <a:ln>
            <a:noFill/>
          </a:ln>
        </p:spPr>
      </p:pic>
      <p:pic>
        <p:nvPicPr>
          <p:cNvPr id="318" name="Google Shape;318;p40"/>
          <p:cNvPicPr preferRelativeResize="0"/>
          <p:nvPr/>
        </p:nvPicPr>
        <p:blipFill>
          <a:blip r:embed="rId4">
            <a:alphaModFix/>
          </a:blip>
          <a:stretch>
            <a:fillRect/>
          </a:stretch>
        </p:blipFill>
        <p:spPr>
          <a:xfrm>
            <a:off x="512350" y="1920400"/>
            <a:ext cx="4450079" cy="18221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1"/>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 Data</a:t>
            </a:r>
            <a:endParaRPr/>
          </a:p>
        </p:txBody>
      </p:sp>
      <p:sp>
        <p:nvSpPr>
          <p:cNvPr id="324" name="Google Shape;324;p41"/>
          <p:cNvSpPr/>
          <p:nvPr/>
        </p:nvSpPr>
        <p:spPr>
          <a:xfrm>
            <a:off x="8210000" y="110638"/>
            <a:ext cx="795000" cy="795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 name="Google Shape;325;p41"/>
          <p:cNvPicPr preferRelativeResize="0"/>
          <p:nvPr/>
        </p:nvPicPr>
        <p:blipFill>
          <a:blip r:embed="rId3">
            <a:alphaModFix/>
          </a:blip>
          <a:stretch>
            <a:fillRect/>
          </a:stretch>
        </p:blipFill>
        <p:spPr>
          <a:xfrm>
            <a:off x="152400" y="905650"/>
            <a:ext cx="8839198" cy="365726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2"/>
          <p:cNvSpPr txBox="1"/>
          <p:nvPr>
            <p:ph type="title"/>
          </p:nvPr>
        </p:nvSpPr>
        <p:spPr>
          <a:xfrm>
            <a:off x="1264450" y="2321625"/>
            <a:ext cx="72561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   </a:t>
            </a:r>
            <a:r>
              <a:rPr lang="en" sz="3100"/>
              <a:t>FUTURE PLANS </a:t>
            </a:r>
            <a:r>
              <a:rPr lang="en" sz="3100">
                <a:solidFill>
                  <a:schemeClr val="lt1"/>
                </a:solidFill>
              </a:rPr>
              <a:t>&amp; ROAD MAP</a:t>
            </a:r>
            <a:endParaRPr sz="3100">
              <a:solidFill>
                <a:schemeClr val="lt1"/>
              </a:solidFill>
            </a:endParaRPr>
          </a:p>
        </p:txBody>
      </p:sp>
      <p:sp>
        <p:nvSpPr>
          <p:cNvPr id="331" name="Google Shape;331;p42"/>
          <p:cNvSpPr txBox="1"/>
          <p:nvPr>
            <p:ph idx="2" type="title"/>
          </p:nvPr>
        </p:nvSpPr>
        <p:spPr>
          <a:xfrm>
            <a:off x="1921688" y="1703819"/>
            <a:ext cx="35460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3"/>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For the Future of This Product</a:t>
            </a:r>
            <a:endParaRPr/>
          </a:p>
        </p:txBody>
      </p:sp>
      <p:sp>
        <p:nvSpPr>
          <p:cNvPr id="337" name="Google Shape;337;p43"/>
          <p:cNvSpPr txBox="1"/>
          <p:nvPr/>
        </p:nvSpPr>
        <p:spPr>
          <a:xfrm>
            <a:off x="705225" y="993225"/>
            <a:ext cx="7618500" cy="253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Currently, we have an extremely rudimentary prototype made as a proof of concept.</a:t>
            </a:r>
            <a:endParaRPr>
              <a:solidFill>
                <a:schemeClr val="dk1"/>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We further intend to add additional features like preparing meals and activity plans for a targeted bodyweight and fitness level.</a:t>
            </a:r>
            <a:endParaRPr>
              <a:solidFill>
                <a:schemeClr val="dk1"/>
              </a:solidFill>
              <a:latin typeface="Montserrat"/>
              <a:ea typeface="Montserrat"/>
              <a:cs typeface="Montserrat"/>
              <a:sym typeface="Montserrat"/>
            </a:endParaRPr>
          </a:p>
          <a:p>
            <a:pPr indent="0" lvl="0" marL="0" rtl="0" algn="l">
              <a:spcBef>
                <a:spcPts val="1600"/>
              </a:spcBef>
              <a:spcAft>
                <a:spcPts val="1600"/>
              </a:spcAft>
              <a:buClr>
                <a:schemeClr val="dk1"/>
              </a:buClr>
              <a:buSzPts val="1100"/>
              <a:buFont typeface="Arial"/>
              <a:buNone/>
            </a:pPr>
            <a:r>
              <a:rPr lang="en">
                <a:solidFill>
                  <a:schemeClr val="dk1"/>
                </a:solidFill>
                <a:latin typeface="Montserrat"/>
                <a:ea typeface="Montserrat"/>
                <a:cs typeface="Montserrat"/>
                <a:sym typeface="Montserrat"/>
              </a:rPr>
              <a:t>In future, we plan to improve the meal suggestions by analyzing how the user responds to the meal plan. We also intend to collect the data from the user to a central system and provide that data to the mess caterers, so that a closed system can be created, and food wastage is minimized.  Our end goal is to make Hostel Froodie the core of every college health system and hostel environment.</a:t>
            </a:r>
            <a:endParaRPr sz="12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4"/>
          <p:cNvSpPr txBox="1"/>
          <p:nvPr/>
        </p:nvSpPr>
        <p:spPr>
          <a:xfrm>
            <a:off x="471500" y="1433325"/>
            <a:ext cx="3643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lt1"/>
                </a:solidFill>
                <a:latin typeface="Montserrat"/>
                <a:ea typeface="Montserrat"/>
                <a:cs typeface="Montserrat"/>
                <a:sym typeface="Montserrat"/>
              </a:rPr>
              <a:t>THANK YOU!</a:t>
            </a:r>
            <a:endParaRPr b="1" sz="3600">
              <a:solidFill>
                <a:schemeClr val="lt1"/>
              </a:solidFill>
              <a:latin typeface="Montserrat"/>
              <a:ea typeface="Montserrat"/>
              <a:cs typeface="Montserrat"/>
              <a:sym typeface="Montserrat"/>
            </a:endParaRPr>
          </a:p>
        </p:txBody>
      </p:sp>
      <p:sp>
        <p:nvSpPr>
          <p:cNvPr id="343" name="Google Shape;343;p44"/>
          <p:cNvSpPr txBox="1"/>
          <p:nvPr/>
        </p:nvSpPr>
        <p:spPr>
          <a:xfrm>
            <a:off x="5143500" y="2487000"/>
            <a:ext cx="3643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Vidyut Balaji 		19D100025</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Prakriti Mehta 		19D100013</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Vijayant 			180100078</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Kratik 			180100059</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Shrey Gupta 		190100112</a:t>
            </a:r>
            <a:endParaRPr>
              <a:latin typeface="Montserrat"/>
              <a:ea typeface="Montserrat"/>
              <a:cs typeface="Montserrat"/>
              <a:sym typeface="Montserrat"/>
            </a:endParaRPr>
          </a:p>
        </p:txBody>
      </p:sp>
      <p:sp>
        <p:nvSpPr>
          <p:cNvPr id="344" name="Google Shape;344;p44"/>
          <p:cNvSpPr txBox="1"/>
          <p:nvPr/>
        </p:nvSpPr>
        <p:spPr>
          <a:xfrm>
            <a:off x="5143500" y="1825200"/>
            <a:ext cx="36432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chemeClr val="accent1"/>
                </a:solidFill>
                <a:latin typeface="Montserrat"/>
                <a:ea typeface="Montserrat"/>
                <a:cs typeface="Montserrat"/>
                <a:sym typeface="Montserrat"/>
              </a:rPr>
              <a:t>OUR TEAM</a:t>
            </a:r>
            <a:endParaRPr b="1" sz="3100">
              <a:solidFill>
                <a:schemeClr val="accent1"/>
              </a:solidFill>
              <a:latin typeface="Montserrat"/>
              <a:ea typeface="Montserrat"/>
              <a:cs typeface="Montserrat"/>
              <a:sym typeface="Montserrat"/>
            </a:endParaRPr>
          </a:p>
        </p:txBody>
      </p:sp>
      <p:pic>
        <p:nvPicPr>
          <p:cNvPr id="345" name="Google Shape;345;p44"/>
          <p:cNvPicPr preferRelativeResize="0"/>
          <p:nvPr/>
        </p:nvPicPr>
        <p:blipFill>
          <a:blip r:embed="rId3">
            <a:alphaModFix/>
          </a:blip>
          <a:stretch>
            <a:fillRect/>
          </a:stretch>
        </p:blipFill>
        <p:spPr>
          <a:xfrm>
            <a:off x="2065899" y="2329975"/>
            <a:ext cx="2659675" cy="1771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9"/>
          <p:cNvSpPr txBox="1"/>
          <p:nvPr>
            <p:ph type="title"/>
          </p:nvPr>
        </p:nvSpPr>
        <p:spPr>
          <a:xfrm>
            <a:off x="1355725" y="769934"/>
            <a:ext cx="3957900" cy="35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OUR PRODUCT</a:t>
            </a:r>
            <a:endParaRPr/>
          </a:p>
        </p:txBody>
      </p:sp>
      <p:sp>
        <p:nvSpPr>
          <p:cNvPr id="212" name="Google Shape;212;p29"/>
          <p:cNvSpPr txBox="1"/>
          <p:nvPr>
            <p:ph idx="2" type="title"/>
          </p:nvPr>
        </p:nvSpPr>
        <p:spPr>
          <a:xfrm>
            <a:off x="689200" y="619763"/>
            <a:ext cx="770100" cy="54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2"/>
                </a:solidFill>
              </a:rPr>
              <a:t>01.</a:t>
            </a:r>
            <a:endParaRPr>
              <a:solidFill>
                <a:schemeClr val="accent2"/>
              </a:solidFill>
            </a:endParaRPr>
          </a:p>
        </p:txBody>
      </p:sp>
      <p:sp>
        <p:nvSpPr>
          <p:cNvPr id="213" name="Google Shape;213;p29"/>
          <p:cNvSpPr txBox="1"/>
          <p:nvPr>
            <p:ph idx="3" type="title"/>
          </p:nvPr>
        </p:nvSpPr>
        <p:spPr>
          <a:xfrm>
            <a:off x="1355725" y="1555159"/>
            <a:ext cx="3957900" cy="35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MISSION AND DEFINITION</a:t>
            </a:r>
            <a:endParaRPr/>
          </a:p>
        </p:txBody>
      </p:sp>
      <p:sp>
        <p:nvSpPr>
          <p:cNvPr id="214" name="Google Shape;214;p29"/>
          <p:cNvSpPr txBox="1"/>
          <p:nvPr>
            <p:ph idx="5" type="title"/>
          </p:nvPr>
        </p:nvSpPr>
        <p:spPr>
          <a:xfrm>
            <a:off x="689200" y="1404988"/>
            <a:ext cx="770100" cy="54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15" name="Google Shape;215;p29"/>
          <p:cNvSpPr txBox="1"/>
          <p:nvPr>
            <p:ph idx="6" type="title"/>
          </p:nvPr>
        </p:nvSpPr>
        <p:spPr>
          <a:xfrm>
            <a:off x="1355725" y="2340384"/>
            <a:ext cx="3957900" cy="35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LANDSCAPE ASSESSMENT</a:t>
            </a:r>
            <a:endParaRPr/>
          </a:p>
        </p:txBody>
      </p:sp>
      <p:sp>
        <p:nvSpPr>
          <p:cNvPr id="216" name="Google Shape;216;p29"/>
          <p:cNvSpPr txBox="1"/>
          <p:nvPr>
            <p:ph idx="8" type="title"/>
          </p:nvPr>
        </p:nvSpPr>
        <p:spPr>
          <a:xfrm>
            <a:off x="689200" y="2190213"/>
            <a:ext cx="770100" cy="54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17" name="Google Shape;217;p29"/>
          <p:cNvSpPr txBox="1"/>
          <p:nvPr>
            <p:ph idx="9" type="title"/>
          </p:nvPr>
        </p:nvSpPr>
        <p:spPr>
          <a:xfrm>
            <a:off x="1355725" y="3125609"/>
            <a:ext cx="3957900" cy="35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SOFTWARE DESIGN</a:t>
            </a:r>
            <a:endParaRPr/>
          </a:p>
        </p:txBody>
      </p:sp>
      <p:sp>
        <p:nvSpPr>
          <p:cNvPr id="218" name="Google Shape;218;p29"/>
          <p:cNvSpPr txBox="1"/>
          <p:nvPr>
            <p:ph idx="14" type="title"/>
          </p:nvPr>
        </p:nvSpPr>
        <p:spPr>
          <a:xfrm>
            <a:off x="689200" y="2975438"/>
            <a:ext cx="770100" cy="54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19" name="Google Shape;219;p29"/>
          <p:cNvSpPr txBox="1"/>
          <p:nvPr>
            <p:ph idx="15" type="title"/>
          </p:nvPr>
        </p:nvSpPr>
        <p:spPr>
          <a:xfrm>
            <a:off x="1355725" y="3910825"/>
            <a:ext cx="4337700" cy="35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PLANS AND ROAD MAPS</a:t>
            </a:r>
            <a:endParaRPr/>
          </a:p>
        </p:txBody>
      </p:sp>
      <p:sp>
        <p:nvSpPr>
          <p:cNvPr id="220" name="Google Shape;220;p29"/>
          <p:cNvSpPr txBox="1"/>
          <p:nvPr>
            <p:ph idx="17" type="title"/>
          </p:nvPr>
        </p:nvSpPr>
        <p:spPr>
          <a:xfrm>
            <a:off x="689200" y="3760663"/>
            <a:ext cx="770100" cy="54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ph type="title"/>
          </p:nvPr>
        </p:nvSpPr>
        <p:spPr>
          <a:xfrm>
            <a:off x="0" y="23216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ABOUT OUR </a:t>
            </a:r>
            <a:r>
              <a:rPr lang="en">
                <a:solidFill>
                  <a:srgbClr val="F2F2F2"/>
                </a:solidFill>
              </a:rPr>
              <a:t>PRODUCT</a:t>
            </a:r>
            <a:endParaRPr>
              <a:solidFill>
                <a:srgbClr val="F2F2F2"/>
              </a:solidFill>
            </a:endParaRPr>
          </a:p>
        </p:txBody>
      </p:sp>
      <p:sp>
        <p:nvSpPr>
          <p:cNvPr id="226" name="Google Shape;226;p30"/>
          <p:cNvSpPr txBox="1"/>
          <p:nvPr>
            <p:ph idx="2" type="title"/>
          </p:nvPr>
        </p:nvSpPr>
        <p:spPr>
          <a:xfrm>
            <a:off x="1921688" y="1703819"/>
            <a:ext cx="35460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1"/>
          <p:cNvSpPr txBox="1"/>
          <p:nvPr>
            <p:ph type="title"/>
          </p:nvPr>
        </p:nvSpPr>
        <p:spPr>
          <a:xfrm>
            <a:off x="5047050" y="261500"/>
            <a:ext cx="3546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PRODUCT DESCRIPTION</a:t>
            </a:r>
            <a:endParaRPr/>
          </a:p>
        </p:txBody>
      </p:sp>
      <p:cxnSp>
        <p:nvCxnSpPr>
          <p:cNvPr id="232" name="Google Shape;232;p31"/>
          <p:cNvCxnSpPr/>
          <p:nvPr/>
        </p:nvCxnSpPr>
        <p:spPr>
          <a:xfrm rot="10800000">
            <a:off x="781100" y="4940300"/>
            <a:ext cx="8358300" cy="0"/>
          </a:xfrm>
          <a:prstGeom prst="straightConnector1">
            <a:avLst/>
          </a:prstGeom>
          <a:noFill/>
          <a:ln cap="flat" cmpd="sng" w="19050">
            <a:solidFill>
              <a:schemeClr val="accent1"/>
            </a:solidFill>
            <a:prstDash val="solid"/>
            <a:round/>
            <a:headEnd len="med" w="med" type="none"/>
            <a:tailEnd len="med" w="med" type="none"/>
          </a:ln>
        </p:spPr>
      </p:cxnSp>
      <p:pic>
        <p:nvPicPr>
          <p:cNvPr id="233" name="Google Shape;233;p31"/>
          <p:cNvPicPr preferRelativeResize="0"/>
          <p:nvPr/>
        </p:nvPicPr>
        <p:blipFill rotWithShape="1">
          <a:blip r:embed="rId3">
            <a:alphaModFix/>
          </a:blip>
          <a:srcRect b="0" l="7627" r="7627" t="0"/>
          <a:stretch/>
        </p:blipFill>
        <p:spPr>
          <a:xfrm>
            <a:off x="650700" y="1017200"/>
            <a:ext cx="3277476" cy="2181800"/>
          </a:xfrm>
          <a:prstGeom prst="rect">
            <a:avLst/>
          </a:prstGeom>
          <a:noFill/>
          <a:ln>
            <a:noFill/>
          </a:ln>
        </p:spPr>
      </p:pic>
      <p:sp>
        <p:nvSpPr>
          <p:cNvPr id="234" name="Google Shape;234;p31"/>
          <p:cNvSpPr txBox="1"/>
          <p:nvPr>
            <p:ph idx="1" type="body"/>
          </p:nvPr>
        </p:nvSpPr>
        <p:spPr>
          <a:xfrm>
            <a:off x="5047050" y="1266925"/>
            <a:ext cx="3546900" cy="3145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Hostel Froodie is a meal planner designed specifically for the average hostel student who is just learning to live and manage themselves independently.</a:t>
            </a:r>
            <a:br>
              <a:rPr lang="en"/>
            </a:br>
            <a:endParaRPr/>
          </a:p>
          <a:p>
            <a:pPr indent="-317500" lvl="0" marL="457200" rtl="0" algn="l">
              <a:spcBef>
                <a:spcPts val="0"/>
              </a:spcBef>
              <a:spcAft>
                <a:spcPts val="0"/>
              </a:spcAft>
              <a:buSzPts val="1400"/>
              <a:buChar char="-"/>
            </a:pPr>
            <a:r>
              <a:rPr lang="en"/>
              <a:t>Through Hostel Froodie, students can experience a balanced diet even after leaving their homes. </a:t>
            </a:r>
            <a:br>
              <a:rPr lang="en"/>
            </a:br>
            <a:endParaRPr/>
          </a:p>
          <a:p>
            <a:pPr indent="-317500" lvl="0" marL="457200" rtl="0" algn="l">
              <a:spcBef>
                <a:spcPts val="0"/>
              </a:spcBef>
              <a:spcAft>
                <a:spcPts val="0"/>
              </a:spcAft>
              <a:buSzPts val="1400"/>
              <a:buChar char="-"/>
            </a:pPr>
            <a:r>
              <a:rPr lang="en"/>
              <a:t>Having a flexible and enjoyable meal plan despite having a </a:t>
            </a:r>
            <a:r>
              <a:rPr lang="en"/>
              <a:t>rigid and bland mess menu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2"/>
          <p:cNvSpPr txBox="1"/>
          <p:nvPr/>
        </p:nvSpPr>
        <p:spPr>
          <a:xfrm>
            <a:off x="1472550" y="94000"/>
            <a:ext cx="6896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6E68"/>
                </a:solidFill>
                <a:latin typeface="Montserrat ExtraBold"/>
                <a:ea typeface="Montserrat ExtraBold"/>
                <a:cs typeface="Montserrat ExtraBold"/>
                <a:sym typeface="Montserrat ExtraBold"/>
              </a:rPr>
              <a:t>Our Mission, Vision and Goals</a:t>
            </a:r>
            <a:endParaRPr sz="2000">
              <a:solidFill>
                <a:srgbClr val="FF6E68"/>
              </a:solidFill>
              <a:latin typeface="Montserrat ExtraBold"/>
              <a:ea typeface="Montserrat ExtraBold"/>
              <a:cs typeface="Montserrat ExtraBold"/>
              <a:sym typeface="Montserrat ExtraBold"/>
            </a:endParaRPr>
          </a:p>
        </p:txBody>
      </p:sp>
      <p:sp>
        <p:nvSpPr>
          <p:cNvPr id="240" name="Google Shape;240;p32"/>
          <p:cNvSpPr txBox="1"/>
          <p:nvPr/>
        </p:nvSpPr>
        <p:spPr>
          <a:xfrm>
            <a:off x="1472550" y="792250"/>
            <a:ext cx="6206100" cy="40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Our Mission is to create a college environment where students enjoy and look forward to their mess food while accomplishing their health and fitness goals with ease. </a:t>
            </a:r>
            <a:endParaRPr>
              <a:latin typeface="Montserrat"/>
              <a:ea typeface="Montserrat"/>
              <a:cs typeface="Montserrat"/>
              <a:sym typeface="Montserrat"/>
            </a:endParaRPr>
          </a:p>
          <a:p>
            <a:pPr indent="0" lvl="0" marL="0" rtl="0" algn="l">
              <a:spcBef>
                <a:spcPts val="1600"/>
              </a:spcBef>
              <a:spcAft>
                <a:spcPts val="0"/>
              </a:spcAft>
              <a:buNone/>
            </a:pPr>
            <a:r>
              <a:rPr lang="en">
                <a:latin typeface="Montserrat"/>
                <a:ea typeface="Montserrat"/>
                <a:cs typeface="Montserrat"/>
                <a:sym typeface="Montserrat"/>
              </a:rPr>
              <a:t>We aim to do this with a software that personalizes meal plans for hostel students based upon their calorie requirements and their preferences, all while being aware of the food available in their mess for any given day. </a:t>
            </a:r>
            <a:endParaRPr>
              <a:latin typeface="Montserrat"/>
              <a:ea typeface="Montserrat"/>
              <a:cs typeface="Montserrat"/>
              <a:sym typeface="Montserrat"/>
            </a:endParaRPr>
          </a:p>
          <a:p>
            <a:pPr indent="0" lvl="0" marL="0" rtl="0" algn="l">
              <a:spcBef>
                <a:spcPts val="1600"/>
              </a:spcBef>
              <a:spcAft>
                <a:spcPts val="0"/>
              </a:spcAft>
              <a:buNone/>
            </a:pPr>
            <a:r>
              <a:rPr lang="en">
                <a:latin typeface="Montserrat"/>
                <a:ea typeface="Montserrat"/>
                <a:cs typeface="Montserrat"/>
                <a:sym typeface="Montserrat"/>
              </a:rPr>
              <a:t>In the Future, Hostel Froodie would be so highly integrated to the indian college system, that it would be able to keep track of college mess menus on a subcontinent scale. A personalized meal plan that will get updated throughout the day based on the food items user consciously or subconsciously prefers.</a:t>
            </a:r>
            <a:endParaRPr>
              <a:latin typeface="Montserrat"/>
              <a:ea typeface="Montserrat"/>
              <a:cs typeface="Montserrat"/>
              <a:sym typeface="Montserrat"/>
            </a:endParaRPr>
          </a:p>
          <a:p>
            <a:pPr indent="0" lvl="0" marL="0" rtl="0" algn="l">
              <a:spcBef>
                <a:spcPts val="1600"/>
              </a:spcBef>
              <a:spcAft>
                <a:spcPts val="1600"/>
              </a:spcAft>
              <a:buNone/>
            </a:pPr>
            <a:r>
              <a:t/>
            </a:r>
            <a:endParaRPr>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3"/>
          <p:cNvSpPr txBox="1"/>
          <p:nvPr>
            <p:ph type="title"/>
          </p:nvPr>
        </p:nvSpPr>
        <p:spPr>
          <a:xfrm>
            <a:off x="1821650" y="2321625"/>
            <a:ext cx="6699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PRODUCT </a:t>
            </a:r>
            <a:r>
              <a:rPr lang="en">
                <a:solidFill>
                  <a:schemeClr val="lt1"/>
                </a:solidFill>
              </a:rPr>
              <a:t>DEFINITION</a:t>
            </a:r>
            <a:endParaRPr>
              <a:solidFill>
                <a:schemeClr val="lt1"/>
              </a:solidFill>
            </a:endParaRPr>
          </a:p>
        </p:txBody>
      </p:sp>
      <p:sp>
        <p:nvSpPr>
          <p:cNvPr id="246" name="Google Shape;246;p33"/>
          <p:cNvSpPr txBox="1"/>
          <p:nvPr>
            <p:ph idx="2" type="title"/>
          </p:nvPr>
        </p:nvSpPr>
        <p:spPr>
          <a:xfrm>
            <a:off x="1921688" y="1703819"/>
            <a:ext cx="35460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4"/>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Definition</a:t>
            </a:r>
            <a:endParaRPr/>
          </a:p>
        </p:txBody>
      </p:sp>
      <p:sp>
        <p:nvSpPr>
          <p:cNvPr id="252" name="Google Shape;252;p34"/>
          <p:cNvSpPr txBox="1"/>
          <p:nvPr>
            <p:ph idx="1" type="body"/>
          </p:nvPr>
        </p:nvSpPr>
        <p:spPr>
          <a:xfrm>
            <a:off x="705225" y="1017725"/>
            <a:ext cx="3346200" cy="3400800"/>
          </a:xfrm>
          <a:prstGeom prst="rect">
            <a:avLst/>
          </a:prstGeom>
        </p:spPr>
        <p:txBody>
          <a:bodyPr anchorCtr="0" anchor="t" bIns="91425" lIns="91425" spcFirstLastPara="1" rIns="91425" wrap="square" tIns="91425">
            <a:noAutofit/>
          </a:bodyPr>
          <a:lstStyle/>
          <a:p>
            <a:pPr indent="-304800" lvl="0" marL="320040" rtl="0" algn="just">
              <a:lnSpc>
                <a:spcPct val="100000"/>
              </a:lnSpc>
              <a:spcBef>
                <a:spcPts val="0"/>
              </a:spcBef>
              <a:spcAft>
                <a:spcPts val="0"/>
              </a:spcAft>
              <a:buSzPts val="1200"/>
              <a:buFont typeface="Arial"/>
              <a:buChar char="●"/>
            </a:pPr>
            <a:r>
              <a:rPr lang="en" sz="1200"/>
              <a:t>When students get into college, </a:t>
            </a:r>
            <a:r>
              <a:rPr lang="en" sz="1200"/>
              <a:t>often undergo drastic physical changes in a matter of months. The main reason for this is not being able to follow a proper meal plan and maintaining a proper meal plan. Often, students are unable to comprehend the nutritional value of the food that is available in the mess and end up eating unhealthily. </a:t>
            </a:r>
            <a:endParaRPr sz="1200"/>
          </a:p>
          <a:p>
            <a:pPr indent="-304800" lvl="0" marL="320040" rtl="0" algn="just">
              <a:lnSpc>
                <a:spcPct val="100000"/>
              </a:lnSpc>
              <a:spcBef>
                <a:spcPts val="1000"/>
              </a:spcBef>
              <a:spcAft>
                <a:spcPts val="1000"/>
              </a:spcAft>
              <a:buSzPts val="1200"/>
              <a:buFont typeface="Arial"/>
              <a:buChar char="●"/>
            </a:pPr>
            <a:r>
              <a:rPr lang="en" sz="1200"/>
              <a:t>There is hence a dire need for a smart meal planner that is flexible and caters to the individual as a college student. We take your weekly mess menu as well as your food logs to generate the best 4 course meal plan for you.</a:t>
            </a:r>
            <a:endParaRPr sz="1200"/>
          </a:p>
        </p:txBody>
      </p:sp>
      <p:sp>
        <p:nvSpPr>
          <p:cNvPr id="253" name="Google Shape;253;p34"/>
          <p:cNvSpPr txBox="1"/>
          <p:nvPr>
            <p:ph idx="1" type="body"/>
          </p:nvPr>
        </p:nvSpPr>
        <p:spPr>
          <a:xfrm>
            <a:off x="4538525" y="1017725"/>
            <a:ext cx="3346200" cy="1700400"/>
          </a:xfrm>
          <a:prstGeom prst="rect">
            <a:avLst/>
          </a:prstGeom>
        </p:spPr>
        <p:txBody>
          <a:bodyPr anchorCtr="0" anchor="t" bIns="91425" lIns="91425" spcFirstLastPara="1" rIns="91425" wrap="square" tIns="91425">
            <a:noAutofit/>
          </a:bodyPr>
          <a:lstStyle/>
          <a:p>
            <a:pPr indent="-304800" lvl="0" marL="320040" rtl="0" algn="just">
              <a:lnSpc>
                <a:spcPct val="100000"/>
              </a:lnSpc>
              <a:spcBef>
                <a:spcPts val="0"/>
              </a:spcBef>
              <a:spcAft>
                <a:spcPts val="1000"/>
              </a:spcAft>
              <a:buSzPts val="1200"/>
              <a:buFont typeface="Arial"/>
              <a:buChar char="●"/>
            </a:pPr>
            <a:r>
              <a:rPr lang="en" sz="1200"/>
              <a:t>Currently, Available solutions for generating meal plans don’t pay attention to the rigidness of a hostel mess menu in India. Our product is customized for the mess users, giving them the much-needed assistance in planning their meals from available options.</a:t>
            </a:r>
            <a:endParaRPr sz="1200"/>
          </a:p>
        </p:txBody>
      </p:sp>
      <p:pic>
        <p:nvPicPr>
          <p:cNvPr id="254" name="Google Shape;254;p34"/>
          <p:cNvPicPr preferRelativeResize="0"/>
          <p:nvPr/>
        </p:nvPicPr>
        <p:blipFill>
          <a:blip r:embed="rId3">
            <a:alphaModFix/>
          </a:blip>
          <a:stretch>
            <a:fillRect/>
          </a:stretch>
        </p:blipFill>
        <p:spPr>
          <a:xfrm>
            <a:off x="4938877" y="2718125"/>
            <a:ext cx="2545499" cy="1700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5"/>
          <p:cNvSpPr/>
          <p:nvPr/>
        </p:nvSpPr>
        <p:spPr>
          <a:xfrm>
            <a:off x="0" y="1017725"/>
            <a:ext cx="3151200" cy="1841100"/>
          </a:xfrm>
          <a:prstGeom prst="rect">
            <a:avLst/>
          </a:prstGeom>
          <a:solidFill>
            <a:schemeClr val="accent1"/>
          </a:solidFill>
          <a:ln>
            <a:noFill/>
          </a:ln>
          <a:effectLst>
            <a:outerShdw blurRad="57150" rotWithShape="0" algn="bl" dir="276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5"/>
          <p:cNvSpPr txBox="1"/>
          <p:nvPr>
            <p:ph type="title"/>
          </p:nvPr>
        </p:nvSpPr>
        <p:spPr>
          <a:xfrm>
            <a:off x="705222" y="4450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STEPWISE BREAKDOWN OF THE PRODUCT FUNCTION</a:t>
            </a:r>
            <a:endParaRPr/>
          </a:p>
        </p:txBody>
      </p:sp>
      <p:sp>
        <p:nvSpPr>
          <p:cNvPr id="261" name="Google Shape;261;p35"/>
          <p:cNvSpPr/>
          <p:nvPr/>
        </p:nvSpPr>
        <p:spPr>
          <a:xfrm>
            <a:off x="634500" y="3361944"/>
            <a:ext cx="1214400" cy="36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STEP 1</a:t>
            </a:r>
            <a:endParaRPr b="1" sz="1300">
              <a:solidFill>
                <a:schemeClr val="lt1"/>
              </a:solidFill>
              <a:latin typeface="Montserrat"/>
              <a:ea typeface="Montserrat"/>
              <a:cs typeface="Montserrat"/>
              <a:sym typeface="Montserrat"/>
            </a:endParaRPr>
          </a:p>
        </p:txBody>
      </p:sp>
      <p:sp>
        <p:nvSpPr>
          <p:cNvPr id="262" name="Google Shape;262;p35"/>
          <p:cNvSpPr/>
          <p:nvPr/>
        </p:nvSpPr>
        <p:spPr>
          <a:xfrm>
            <a:off x="2609567" y="3361944"/>
            <a:ext cx="1214400" cy="36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STEP 2</a:t>
            </a:r>
            <a:endParaRPr b="1" sz="1300">
              <a:solidFill>
                <a:schemeClr val="lt1"/>
              </a:solidFill>
              <a:latin typeface="Montserrat"/>
              <a:ea typeface="Montserrat"/>
              <a:cs typeface="Montserrat"/>
              <a:sym typeface="Montserrat"/>
            </a:endParaRPr>
          </a:p>
        </p:txBody>
      </p:sp>
      <p:sp>
        <p:nvSpPr>
          <p:cNvPr id="263" name="Google Shape;263;p35"/>
          <p:cNvSpPr/>
          <p:nvPr/>
        </p:nvSpPr>
        <p:spPr>
          <a:xfrm>
            <a:off x="4751108" y="3361944"/>
            <a:ext cx="1214400" cy="36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STEP 3</a:t>
            </a:r>
            <a:endParaRPr b="1" sz="1300">
              <a:solidFill>
                <a:schemeClr val="lt1"/>
              </a:solidFill>
              <a:latin typeface="Montserrat"/>
              <a:ea typeface="Montserrat"/>
              <a:cs typeface="Montserrat"/>
              <a:sym typeface="Montserrat"/>
            </a:endParaRPr>
          </a:p>
        </p:txBody>
      </p:sp>
      <p:sp>
        <p:nvSpPr>
          <p:cNvPr id="264" name="Google Shape;264;p35"/>
          <p:cNvSpPr/>
          <p:nvPr/>
        </p:nvSpPr>
        <p:spPr>
          <a:xfrm>
            <a:off x="7087350" y="3361944"/>
            <a:ext cx="1214400" cy="36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STEP 4</a:t>
            </a:r>
            <a:endParaRPr b="1" sz="1300">
              <a:solidFill>
                <a:schemeClr val="lt1"/>
              </a:solidFill>
              <a:latin typeface="Montserrat"/>
              <a:ea typeface="Montserrat"/>
              <a:cs typeface="Montserrat"/>
              <a:sym typeface="Montserrat"/>
            </a:endParaRPr>
          </a:p>
        </p:txBody>
      </p:sp>
      <p:cxnSp>
        <p:nvCxnSpPr>
          <p:cNvPr id="265" name="Google Shape;265;p35"/>
          <p:cNvCxnSpPr>
            <a:stCxn id="261" idx="3"/>
            <a:endCxn id="262" idx="1"/>
          </p:cNvCxnSpPr>
          <p:nvPr/>
        </p:nvCxnSpPr>
        <p:spPr>
          <a:xfrm>
            <a:off x="1848900" y="3543444"/>
            <a:ext cx="760800" cy="0"/>
          </a:xfrm>
          <a:prstGeom prst="straightConnector1">
            <a:avLst/>
          </a:prstGeom>
          <a:noFill/>
          <a:ln cap="flat" cmpd="sng" w="19050">
            <a:solidFill>
              <a:schemeClr val="accent2"/>
            </a:solidFill>
            <a:prstDash val="solid"/>
            <a:round/>
            <a:headEnd len="med" w="med" type="none"/>
            <a:tailEnd len="med" w="med" type="none"/>
          </a:ln>
        </p:spPr>
      </p:cxnSp>
      <p:cxnSp>
        <p:nvCxnSpPr>
          <p:cNvPr id="266" name="Google Shape;266;p35"/>
          <p:cNvCxnSpPr>
            <a:stCxn id="262" idx="3"/>
            <a:endCxn id="263" idx="1"/>
          </p:cNvCxnSpPr>
          <p:nvPr/>
        </p:nvCxnSpPr>
        <p:spPr>
          <a:xfrm>
            <a:off x="3823967" y="3543444"/>
            <a:ext cx="927000" cy="0"/>
          </a:xfrm>
          <a:prstGeom prst="straightConnector1">
            <a:avLst/>
          </a:prstGeom>
          <a:noFill/>
          <a:ln cap="flat" cmpd="sng" w="19050">
            <a:solidFill>
              <a:schemeClr val="accent2"/>
            </a:solidFill>
            <a:prstDash val="solid"/>
            <a:round/>
            <a:headEnd len="med" w="med" type="none"/>
            <a:tailEnd len="med" w="med" type="none"/>
          </a:ln>
        </p:spPr>
      </p:cxnSp>
      <p:cxnSp>
        <p:nvCxnSpPr>
          <p:cNvPr id="267" name="Google Shape;267;p35"/>
          <p:cNvCxnSpPr>
            <a:stCxn id="263" idx="3"/>
            <a:endCxn id="264" idx="1"/>
          </p:cNvCxnSpPr>
          <p:nvPr/>
        </p:nvCxnSpPr>
        <p:spPr>
          <a:xfrm>
            <a:off x="5965508" y="3543444"/>
            <a:ext cx="1121700" cy="0"/>
          </a:xfrm>
          <a:prstGeom prst="straightConnector1">
            <a:avLst/>
          </a:prstGeom>
          <a:noFill/>
          <a:ln cap="flat" cmpd="sng" w="19050">
            <a:solidFill>
              <a:schemeClr val="accent2"/>
            </a:solidFill>
            <a:prstDash val="solid"/>
            <a:round/>
            <a:headEnd len="med" w="med" type="none"/>
            <a:tailEnd len="med" w="med" type="none"/>
          </a:ln>
        </p:spPr>
      </p:cxnSp>
      <p:sp>
        <p:nvSpPr>
          <p:cNvPr id="268" name="Google Shape;268;p35"/>
          <p:cNvSpPr txBox="1"/>
          <p:nvPr>
            <p:ph idx="4294967295" type="subTitle"/>
          </p:nvPr>
        </p:nvSpPr>
        <p:spPr>
          <a:xfrm>
            <a:off x="273000" y="3850475"/>
            <a:ext cx="1937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100"/>
              <a:t>Input your goals and your current state (BMI, weight, height, etc)</a:t>
            </a:r>
            <a:endParaRPr sz="1100"/>
          </a:p>
        </p:txBody>
      </p:sp>
      <p:sp>
        <p:nvSpPr>
          <p:cNvPr id="269" name="Google Shape;269;p35"/>
          <p:cNvSpPr txBox="1"/>
          <p:nvPr>
            <p:ph idx="4294967295" type="subTitle"/>
          </p:nvPr>
        </p:nvSpPr>
        <p:spPr>
          <a:xfrm>
            <a:off x="2234425" y="3850475"/>
            <a:ext cx="1937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100"/>
              <a:t>Input the mess menu for the week in the form of a pdf or image</a:t>
            </a:r>
            <a:endParaRPr sz="1100"/>
          </a:p>
        </p:txBody>
      </p:sp>
      <p:sp>
        <p:nvSpPr>
          <p:cNvPr id="270" name="Google Shape;270;p35"/>
          <p:cNvSpPr txBox="1"/>
          <p:nvPr>
            <p:ph idx="4294967295" type="subTitle"/>
          </p:nvPr>
        </p:nvSpPr>
        <p:spPr>
          <a:xfrm>
            <a:off x="4389600" y="3850475"/>
            <a:ext cx="1937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100"/>
              <a:t>The software predicts the best meal plan for your current meals based on previous weeks</a:t>
            </a:r>
            <a:endParaRPr sz="1100"/>
          </a:p>
        </p:txBody>
      </p:sp>
      <p:sp>
        <p:nvSpPr>
          <p:cNvPr id="271" name="Google Shape;271;p35"/>
          <p:cNvSpPr txBox="1"/>
          <p:nvPr>
            <p:ph idx="4294967295" type="subTitle"/>
          </p:nvPr>
        </p:nvSpPr>
        <p:spPr>
          <a:xfrm>
            <a:off x="6725850" y="3850475"/>
            <a:ext cx="1937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100"/>
              <a:t>Update what you eat to the product as well as feedback so that the software can learn</a:t>
            </a:r>
            <a:endParaRPr sz="1100"/>
          </a:p>
        </p:txBody>
      </p:sp>
      <p:pic>
        <p:nvPicPr>
          <p:cNvPr id="272" name="Google Shape;272;p35"/>
          <p:cNvPicPr preferRelativeResize="0"/>
          <p:nvPr/>
        </p:nvPicPr>
        <p:blipFill rotWithShape="1">
          <a:blip r:embed="rId3">
            <a:alphaModFix/>
          </a:blip>
          <a:srcRect b="0" l="4245" r="4245" t="0"/>
          <a:stretch/>
        </p:blipFill>
        <p:spPr>
          <a:xfrm>
            <a:off x="266037" y="1133262"/>
            <a:ext cx="2619114" cy="1610024"/>
          </a:xfrm>
          <a:prstGeom prst="rect">
            <a:avLst/>
          </a:prstGeom>
          <a:noFill/>
          <a:ln>
            <a:noFill/>
          </a:ln>
          <a:effectLst>
            <a:outerShdw blurRad="57150" rotWithShape="0" algn="bl" dir="2580000" dist="19050">
              <a:srgbClr val="000000">
                <a:alpha val="72000"/>
              </a:srgbClr>
            </a:outerShdw>
          </a:effectLst>
        </p:spPr>
      </p:pic>
      <p:pic>
        <p:nvPicPr>
          <p:cNvPr id="273" name="Google Shape;273;p35"/>
          <p:cNvPicPr preferRelativeResize="0"/>
          <p:nvPr/>
        </p:nvPicPr>
        <p:blipFill>
          <a:blip r:embed="rId4">
            <a:alphaModFix/>
          </a:blip>
          <a:stretch>
            <a:fillRect/>
          </a:stretch>
        </p:blipFill>
        <p:spPr>
          <a:xfrm>
            <a:off x="4950751" y="1108600"/>
            <a:ext cx="3151200" cy="165931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6"/>
          <p:cNvSpPr txBox="1"/>
          <p:nvPr>
            <p:ph type="title"/>
          </p:nvPr>
        </p:nvSpPr>
        <p:spPr>
          <a:xfrm>
            <a:off x="1425175" y="2321625"/>
            <a:ext cx="7095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 LANDSCAPE </a:t>
            </a:r>
            <a:r>
              <a:rPr lang="en" sz="3100">
                <a:solidFill>
                  <a:schemeClr val="lt1"/>
                </a:solidFill>
              </a:rPr>
              <a:t>ASSESSMENT</a:t>
            </a:r>
            <a:endParaRPr sz="3100">
              <a:solidFill>
                <a:schemeClr val="lt1"/>
              </a:solidFill>
            </a:endParaRPr>
          </a:p>
        </p:txBody>
      </p:sp>
      <p:sp>
        <p:nvSpPr>
          <p:cNvPr id="279" name="Google Shape;279;p36"/>
          <p:cNvSpPr txBox="1"/>
          <p:nvPr>
            <p:ph idx="2" type="title"/>
          </p:nvPr>
        </p:nvSpPr>
        <p:spPr>
          <a:xfrm>
            <a:off x="1921688" y="1703819"/>
            <a:ext cx="35460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onavirus Clinical Case by Slidesgo">
  <a:themeElements>
    <a:clrScheme name="Simple Light">
      <a:dk1>
        <a:srgbClr val="000000"/>
      </a:dk1>
      <a:lt1>
        <a:srgbClr val="FFFFFF"/>
      </a:lt1>
      <a:dk2>
        <a:srgbClr val="595959"/>
      </a:dk2>
      <a:lt2>
        <a:srgbClr val="EEEEEE"/>
      </a:lt2>
      <a:accent1>
        <a:srgbClr val="FF6E68"/>
      </a:accent1>
      <a:accent2>
        <a:srgbClr val="CCCCCC"/>
      </a:accent2>
      <a:accent3>
        <a:srgbClr val="FFB6B3"/>
      </a:accent3>
      <a:accent4>
        <a:srgbClr val="A36663"/>
      </a:accent4>
      <a:accent5>
        <a:srgbClr val="B40D06"/>
      </a:accent5>
      <a:accent6>
        <a:srgbClr val="AF3E3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